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94" r:id="rId19"/>
    <p:sldId id="295" r:id="rId20"/>
    <p:sldId id="275" r:id="rId21"/>
    <p:sldId id="276" r:id="rId22"/>
    <p:sldId id="277" r:id="rId23"/>
    <p:sldId id="278" r:id="rId24"/>
    <p:sldId id="279" r:id="rId25"/>
    <p:sldId id="281" r:id="rId26"/>
    <p:sldId id="282" r:id="rId27"/>
    <p:sldId id="283" r:id="rId28"/>
    <p:sldId id="285" r:id="rId29"/>
    <p:sldId id="280" r:id="rId30"/>
    <p:sldId id="284" r:id="rId31"/>
    <p:sldId id="286" r:id="rId32"/>
    <p:sldId id="309" r:id="rId33"/>
    <p:sldId id="308" r:id="rId34"/>
    <p:sldId id="292" r:id="rId35"/>
    <p:sldId id="310" r:id="rId36"/>
    <p:sldId id="312" r:id="rId37"/>
    <p:sldId id="313" r:id="rId38"/>
    <p:sldId id="315" r:id="rId39"/>
    <p:sldId id="316" r:id="rId40"/>
    <p:sldId id="317" r:id="rId41"/>
    <p:sldId id="318" r:id="rId42"/>
    <p:sldId id="287" r:id="rId43"/>
    <p:sldId id="288" r:id="rId44"/>
    <p:sldId id="289" r:id="rId45"/>
    <p:sldId id="290" r:id="rId46"/>
    <p:sldId id="29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5778AC-DE6A-4E4A-B27F-35AF7CA3ED5F}"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27FEDE75-9AD2-4813-8CBE-BA9D411860C9}">
      <dgm:prSet phldrT="[Text]"/>
      <dgm:spPr/>
      <dgm:t>
        <a:bodyPr/>
        <a:lstStyle/>
        <a:p>
          <a:r>
            <a:rPr lang="en-US" dirty="0"/>
            <a:t>FEASIBILITY STUDY</a:t>
          </a:r>
          <a:endParaRPr lang="en-IN" dirty="0"/>
        </a:p>
      </dgm:t>
    </dgm:pt>
    <dgm:pt modelId="{D2D3FF1B-A98D-4D65-B88D-EA59FD727BB9}" type="parTrans" cxnId="{7EE86224-5ED8-4E2D-AABD-61FD9CF75383}">
      <dgm:prSet/>
      <dgm:spPr/>
      <dgm:t>
        <a:bodyPr/>
        <a:lstStyle/>
        <a:p>
          <a:endParaRPr lang="en-IN"/>
        </a:p>
      </dgm:t>
    </dgm:pt>
    <dgm:pt modelId="{170FFBCC-1A30-4072-8CEE-7511A7DEA982}" type="sibTrans" cxnId="{7EE86224-5ED8-4E2D-AABD-61FD9CF75383}">
      <dgm:prSet/>
      <dgm:spPr/>
      <dgm:t>
        <a:bodyPr/>
        <a:lstStyle/>
        <a:p>
          <a:endParaRPr lang="en-IN"/>
        </a:p>
      </dgm:t>
    </dgm:pt>
    <dgm:pt modelId="{BA502B7C-C927-4A3A-9EF1-853F20DDF646}">
      <dgm:prSet phldrT="[Text]"/>
      <dgm:spPr/>
      <dgm:t>
        <a:bodyPr/>
        <a:lstStyle/>
        <a:p>
          <a:r>
            <a:rPr lang="en-US" dirty="0"/>
            <a:t>REQUIREMENT OF SYSTEM</a:t>
          </a:r>
          <a:endParaRPr lang="en-IN" dirty="0"/>
        </a:p>
      </dgm:t>
    </dgm:pt>
    <dgm:pt modelId="{E0CFA66D-D73D-48B3-8A70-99C98014BE9F}" type="parTrans" cxnId="{CEB2A134-2806-4B68-BCB9-55DE3F71A60B}">
      <dgm:prSet/>
      <dgm:spPr/>
      <dgm:t>
        <a:bodyPr/>
        <a:lstStyle/>
        <a:p>
          <a:endParaRPr lang="en-IN"/>
        </a:p>
      </dgm:t>
    </dgm:pt>
    <dgm:pt modelId="{DEC218E5-7E36-4F17-8DF5-760CE9E5844A}" type="sibTrans" cxnId="{CEB2A134-2806-4B68-BCB9-55DE3F71A60B}">
      <dgm:prSet/>
      <dgm:spPr/>
      <dgm:t>
        <a:bodyPr/>
        <a:lstStyle/>
        <a:p>
          <a:endParaRPr lang="en-IN"/>
        </a:p>
      </dgm:t>
    </dgm:pt>
    <dgm:pt modelId="{44A4304F-5187-4007-820C-41B87041815D}">
      <dgm:prSet/>
      <dgm:spPr/>
      <dgm:t>
        <a:bodyPr/>
        <a:lstStyle/>
        <a:p>
          <a:r>
            <a:rPr lang="en-US" dirty="0"/>
            <a:t>TOOLS AND TECHNOLOGY USED </a:t>
          </a:r>
          <a:endParaRPr lang="en-IN" dirty="0"/>
        </a:p>
      </dgm:t>
    </dgm:pt>
    <dgm:pt modelId="{27E70B89-8DFA-41AC-9218-00F9FC7AE53E}" type="parTrans" cxnId="{29F2A414-6CE5-441E-A3DC-7F359AD6F414}">
      <dgm:prSet/>
      <dgm:spPr/>
      <dgm:t>
        <a:bodyPr/>
        <a:lstStyle/>
        <a:p>
          <a:endParaRPr lang="en-IN"/>
        </a:p>
      </dgm:t>
    </dgm:pt>
    <dgm:pt modelId="{8BD6EB5B-2049-4246-BFB7-FFCCD645BC8A}" type="sibTrans" cxnId="{29F2A414-6CE5-441E-A3DC-7F359AD6F414}">
      <dgm:prSet/>
      <dgm:spPr/>
      <dgm:t>
        <a:bodyPr/>
        <a:lstStyle/>
        <a:p>
          <a:endParaRPr lang="en-IN"/>
        </a:p>
      </dgm:t>
    </dgm:pt>
    <dgm:pt modelId="{47C129A5-27E0-45F7-94EF-B21F29A1F807}">
      <dgm:prSet/>
      <dgm:spPr/>
      <dgm:t>
        <a:bodyPr/>
        <a:lstStyle/>
        <a:p>
          <a:r>
            <a:rPr lang="en-US" dirty="0"/>
            <a:t>PROJECT ESTIMATION</a:t>
          </a:r>
          <a:endParaRPr lang="en-IN" dirty="0"/>
        </a:p>
      </dgm:t>
    </dgm:pt>
    <dgm:pt modelId="{79AB998B-98EB-4F4B-B854-8B75778BCD9D}" type="parTrans" cxnId="{CDDCB519-791C-44DA-80A0-8BF37BAA39E6}">
      <dgm:prSet/>
      <dgm:spPr/>
      <dgm:t>
        <a:bodyPr/>
        <a:lstStyle/>
        <a:p>
          <a:endParaRPr lang="en-IN"/>
        </a:p>
      </dgm:t>
    </dgm:pt>
    <dgm:pt modelId="{4EF79B3C-FFCD-4A16-B59C-DB6DF862B8BD}" type="sibTrans" cxnId="{CDDCB519-791C-44DA-80A0-8BF37BAA39E6}">
      <dgm:prSet/>
      <dgm:spPr/>
      <dgm:t>
        <a:bodyPr/>
        <a:lstStyle/>
        <a:p>
          <a:endParaRPr lang="en-IN"/>
        </a:p>
      </dgm:t>
    </dgm:pt>
    <dgm:pt modelId="{EEB21527-6DF5-4FD2-94D9-1C7334C71911}" type="pres">
      <dgm:prSet presAssocID="{9A5778AC-DE6A-4E4A-B27F-35AF7CA3ED5F}" presName="linear" presStyleCnt="0">
        <dgm:presLayoutVars>
          <dgm:dir/>
          <dgm:animLvl val="lvl"/>
          <dgm:resizeHandles val="exact"/>
        </dgm:presLayoutVars>
      </dgm:prSet>
      <dgm:spPr/>
    </dgm:pt>
    <dgm:pt modelId="{F931F091-76A0-4D62-A214-5B1F7906A39C}" type="pres">
      <dgm:prSet presAssocID="{27FEDE75-9AD2-4813-8CBE-BA9D411860C9}" presName="parentLin" presStyleCnt="0"/>
      <dgm:spPr/>
    </dgm:pt>
    <dgm:pt modelId="{D9FA519E-D4AA-44FB-9876-AC798B43B94B}" type="pres">
      <dgm:prSet presAssocID="{27FEDE75-9AD2-4813-8CBE-BA9D411860C9}" presName="parentLeftMargin" presStyleLbl="node1" presStyleIdx="0" presStyleCnt="4"/>
      <dgm:spPr/>
    </dgm:pt>
    <dgm:pt modelId="{E9250E4A-85C3-4F71-B6A7-2CF5147E97AA}" type="pres">
      <dgm:prSet presAssocID="{27FEDE75-9AD2-4813-8CBE-BA9D411860C9}" presName="parentText" presStyleLbl="node1" presStyleIdx="0" presStyleCnt="4">
        <dgm:presLayoutVars>
          <dgm:chMax val="0"/>
          <dgm:bulletEnabled val="1"/>
        </dgm:presLayoutVars>
      </dgm:prSet>
      <dgm:spPr/>
    </dgm:pt>
    <dgm:pt modelId="{BC7034D2-FDB4-4C58-8385-2276A2C811B9}" type="pres">
      <dgm:prSet presAssocID="{27FEDE75-9AD2-4813-8CBE-BA9D411860C9}" presName="negativeSpace" presStyleCnt="0"/>
      <dgm:spPr/>
    </dgm:pt>
    <dgm:pt modelId="{3113B04B-471A-4B2B-95D9-B10FF049E7C9}" type="pres">
      <dgm:prSet presAssocID="{27FEDE75-9AD2-4813-8CBE-BA9D411860C9}" presName="childText" presStyleLbl="conFgAcc1" presStyleIdx="0" presStyleCnt="4">
        <dgm:presLayoutVars>
          <dgm:bulletEnabled val="1"/>
        </dgm:presLayoutVars>
      </dgm:prSet>
      <dgm:spPr/>
    </dgm:pt>
    <dgm:pt modelId="{14A46FF7-732A-4793-8AA2-B578F179936C}" type="pres">
      <dgm:prSet presAssocID="{170FFBCC-1A30-4072-8CEE-7511A7DEA982}" presName="spaceBetweenRectangles" presStyleCnt="0"/>
      <dgm:spPr/>
    </dgm:pt>
    <dgm:pt modelId="{2C8D1ABB-671D-4932-8181-72ED79566CC8}" type="pres">
      <dgm:prSet presAssocID="{BA502B7C-C927-4A3A-9EF1-853F20DDF646}" presName="parentLin" presStyleCnt="0"/>
      <dgm:spPr/>
    </dgm:pt>
    <dgm:pt modelId="{8D76B6C1-5EC2-4FE6-9088-F9E0565C432F}" type="pres">
      <dgm:prSet presAssocID="{BA502B7C-C927-4A3A-9EF1-853F20DDF646}" presName="parentLeftMargin" presStyleLbl="node1" presStyleIdx="0" presStyleCnt="4"/>
      <dgm:spPr/>
    </dgm:pt>
    <dgm:pt modelId="{1DE08C28-46D5-4BE8-8565-8349490BFE15}" type="pres">
      <dgm:prSet presAssocID="{BA502B7C-C927-4A3A-9EF1-853F20DDF646}" presName="parentText" presStyleLbl="node1" presStyleIdx="1" presStyleCnt="4">
        <dgm:presLayoutVars>
          <dgm:chMax val="0"/>
          <dgm:bulletEnabled val="1"/>
        </dgm:presLayoutVars>
      </dgm:prSet>
      <dgm:spPr/>
    </dgm:pt>
    <dgm:pt modelId="{05FF4947-F8D7-4C33-AC9C-BA0D35291CD0}" type="pres">
      <dgm:prSet presAssocID="{BA502B7C-C927-4A3A-9EF1-853F20DDF646}" presName="negativeSpace" presStyleCnt="0"/>
      <dgm:spPr/>
    </dgm:pt>
    <dgm:pt modelId="{7C16D719-16EB-489C-9BC9-10BFDF75744B}" type="pres">
      <dgm:prSet presAssocID="{BA502B7C-C927-4A3A-9EF1-853F20DDF646}" presName="childText" presStyleLbl="conFgAcc1" presStyleIdx="1" presStyleCnt="4">
        <dgm:presLayoutVars>
          <dgm:bulletEnabled val="1"/>
        </dgm:presLayoutVars>
      </dgm:prSet>
      <dgm:spPr/>
    </dgm:pt>
    <dgm:pt modelId="{9DB1AA79-14A2-4BBC-B3FF-F63373426DB6}" type="pres">
      <dgm:prSet presAssocID="{DEC218E5-7E36-4F17-8DF5-760CE9E5844A}" presName="spaceBetweenRectangles" presStyleCnt="0"/>
      <dgm:spPr/>
    </dgm:pt>
    <dgm:pt modelId="{AE0E39E3-DCF2-415C-9408-0681BB86107D}" type="pres">
      <dgm:prSet presAssocID="{44A4304F-5187-4007-820C-41B87041815D}" presName="parentLin" presStyleCnt="0"/>
      <dgm:spPr/>
    </dgm:pt>
    <dgm:pt modelId="{9268E79D-47E2-4D54-B1F2-75EBFB1C4225}" type="pres">
      <dgm:prSet presAssocID="{44A4304F-5187-4007-820C-41B87041815D}" presName="parentLeftMargin" presStyleLbl="node1" presStyleIdx="1" presStyleCnt="4"/>
      <dgm:spPr/>
    </dgm:pt>
    <dgm:pt modelId="{57613DE2-9B36-4D75-AE8C-2C5258EB1162}" type="pres">
      <dgm:prSet presAssocID="{44A4304F-5187-4007-820C-41B87041815D}" presName="parentText" presStyleLbl="node1" presStyleIdx="2" presStyleCnt="4">
        <dgm:presLayoutVars>
          <dgm:chMax val="0"/>
          <dgm:bulletEnabled val="1"/>
        </dgm:presLayoutVars>
      </dgm:prSet>
      <dgm:spPr/>
    </dgm:pt>
    <dgm:pt modelId="{4395AB14-3C2E-41AE-860A-E6CA5810FA40}" type="pres">
      <dgm:prSet presAssocID="{44A4304F-5187-4007-820C-41B87041815D}" presName="negativeSpace" presStyleCnt="0"/>
      <dgm:spPr/>
    </dgm:pt>
    <dgm:pt modelId="{57EF989C-AD06-403D-9A50-DA45146EA210}" type="pres">
      <dgm:prSet presAssocID="{44A4304F-5187-4007-820C-41B87041815D}" presName="childText" presStyleLbl="conFgAcc1" presStyleIdx="2" presStyleCnt="4">
        <dgm:presLayoutVars>
          <dgm:bulletEnabled val="1"/>
        </dgm:presLayoutVars>
      </dgm:prSet>
      <dgm:spPr/>
    </dgm:pt>
    <dgm:pt modelId="{31A74B0A-B13E-425A-A3F8-E3EF71C4AA9B}" type="pres">
      <dgm:prSet presAssocID="{8BD6EB5B-2049-4246-BFB7-FFCCD645BC8A}" presName="spaceBetweenRectangles" presStyleCnt="0"/>
      <dgm:spPr/>
    </dgm:pt>
    <dgm:pt modelId="{51BF0DAA-F8B1-4374-A00C-888E41724AFF}" type="pres">
      <dgm:prSet presAssocID="{47C129A5-27E0-45F7-94EF-B21F29A1F807}" presName="parentLin" presStyleCnt="0"/>
      <dgm:spPr/>
    </dgm:pt>
    <dgm:pt modelId="{5C38A34C-CAAB-43C0-B115-7716CF2629B7}" type="pres">
      <dgm:prSet presAssocID="{47C129A5-27E0-45F7-94EF-B21F29A1F807}" presName="parentLeftMargin" presStyleLbl="node1" presStyleIdx="2" presStyleCnt="4"/>
      <dgm:spPr/>
    </dgm:pt>
    <dgm:pt modelId="{6DE34475-6A26-4329-9B98-5CECC0BDA91C}" type="pres">
      <dgm:prSet presAssocID="{47C129A5-27E0-45F7-94EF-B21F29A1F807}" presName="parentText" presStyleLbl="node1" presStyleIdx="3" presStyleCnt="4">
        <dgm:presLayoutVars>
          <dgm:chMax val="0"/>
          <dgm:bulletEnabled val="1"/>
        </dgm:presLayoutVars>
      </dgm:prSet>
      <dgm:spPr/>
    </dgm:pt>
    <dgm:pt modelId="{E0AFCB85-6DEB-431D-A0FD-BA56AE7CFCB8}" type="pres">
      <dgm:prSet presAssocID="{47C129A5-27E0-45F7-94EF-B21F29A1F807}" presName="negativeSpace" presStyleCnt="0"/>
      <dgm:spPr/>
    </dgm:pt>
    <dgm:pt modelId="{65BFD84A-3E46-4C49-ACA6-A90AFDAF23A2}" type="pres">
      <dgm:prSet presAssocID="{47C129A5-27E0-45F7-94EF-B21F29A1F807}" presName="childText" presStyleLbl="conFgAcc1" presStyleIdx="3" presStyleCnt="4">
        <dgm:presLayoutVars>
          <dgm:bulletEnabled val="1"/>
        </dgm:presLayoutVars>
      </dgm:prSet>
      <dgm:spPr/>
    </dgm:pt>
  </dgm:ptLst>
  <dgm:cxnLst>
    <dgm:cxn modelId="{7B0CEB00-AA0E-4182-8946-9A7949EDB213}" type="presOf" srcId="{47C129A5-27E0-45F7-94EF-B21F29A1F807}" destId="{5C38A34C-CAAB-43C0-B115-7716CF2629B7}" srcOrd="0" destOrd="0" presId="urn:microsoft.com/office/officeart/2005/8/layout/list1"/>
    <dgm:cxn modelId="{29F2A414-6CE5-441E-A3DC-7F359AD6F414}" srcId="{9A5778AC-DE6A-4E4A-B27F-35AF7CA3ED5F}" destId="{44A4304F-5187-4007-820C-41B87041815D}" srcOrd="2" destOrd="0" parTransId="{27E70B89-8DFA-41AC-9218-00F9FC7AE53E}" sibTransId="{8BD6EB5B-2049-4246-BFB7-FFCCD645BC8A}"/>
    <dgm:cxn modelId="{CDDCB519-791C-44DA-80A0-8BF37BAA39E6}" srcId="{9A5778AC-DE6A-4E4A-B27F-35AF7CA3ED5F}" destId="{47C129A5-27E0-45F7-94EF-B21F29A1F807}" srcOrd="3" destOrd="0" parTransId="{79AB998B-98EB-4F4B-B854-8B75778BCD9D}" sibTransId="{4EF79B3C-FFCD-4A16-B59C-DB6DF862B8BD}"/>
    <dgm:cxn modelId="{EF5B171F-A91B-4991-AF6F-8180691CE3C6}" type="presOf" srcId="{47C129A5-27E0-45F7-94EF-B21F29A1F807}" destId="{6DE34475-6A26-4329-9B98-5CECC0BDA91C}" srcOrd="1" destOrd="0" presId="urn:microsoft.com/office/officeart/2005/8/layout/list1"/>
    <dgm:cxn modelId="{7EE86224-5ED8-4E2D-AABD-61FD9CF75383}" srcId="{9A5778AC-DE6A-4E4A-B27F-35AF7CA3ED5F}" destId="{27FEDE75-9AD2-4813-8CBE-BA9D411860C9}" srcOrd="0" destOrd="0" parTransId="{D2D3FF1B-A98D-4D65-B88D-EA59FD727BB9}" sibTransId="{170FFBCC-1A30-4072-8CEE-7511A7DEA982}"/>
    <dgm:cxn modelId="{CEB2A134-2806-4B68-BCB9-55DE3F71A60B}" srcId="{9A5778AC-DE6A-4E4A-B27F-35AF7CA3ED5F}" destId="{BA502B7C-C927-4A3A-9EF1-853F20DDF646}" srcOrd="1" destOrd="0" parTransId="{E0CFA66D-D73D-48B3-8A70-99C98014BE9F}" sibTransId="{DEC218E5-7E36-4F17-8DF5-760CE9E5844A}"/>
    <dgm:cxn modelId="{09A5673B-D208-44C3-AAB5-DC292D6EF6A4}" type="presOf" srcId="{BA502B7C-C927-4A3A-9EF1-853F20DDF646}" destId="{1DE08C28-46D5-4BE8-8565-8349490BFE15}" srcOrd="1" destOrd="0" presId="urn:microsoft.com/office/officeart/2005/8/layout/list1"/>
    <dgm:cxn modelId="{F75F5E6B-5E15-459A-8602-BB828C4B363A}" type="presOf" srcId="{44A4304F-5187-4007-820C-41B87041815D}" destId="{57613DE2-9B36-4D75-AE8C-2C5258EB1162}" srcOrd="1" destOrd="0" presId="urn:microsoft.com/office/officeart/2005/8/layout/list1"/>
    <dgm:cxn modelId="{05D29B77-8FBB-4F08-A7DD-0F48F9A7A23C}" type="presOf" srcId="{44A4304F-5187-4007-820C-41B87041815D}" destId="{9268E79D-47E2-4D54-B1F2-75EBFB1C4225}" srcOrd="0" destOrd="0" presId="urn:microsoft.com/office/officeart/2005/8/layout/list1"/>
    <dgm:cxn modelId="{C519129B-F892-4728-B328-73860AAD48B4}" type="presOf" srcId="{BA502B7C-C927-4A3A-9EF1-853F20DDF646}" destId="{8D76B6C1-5EC2-4FE6-9088-F9E0565C432F}" srcOrd="0" destOrd="0" presId="urn:microsoft.com/office/officeart/2005/8/layout/list1"/>
    <dgm:cxn modelId="{FF1F619F-32FE-4A8C-A0E3-65E6E274D5A1}" type="presOf" srcId="{9A5778AC-DE6A-4E4A-B27F-35AF7CA3ED5F}" destId="{EEB21527-6DF5-4FD2-94D9-1C7334C71911}" srcOrd="0" destOrd="0" presId="urn:microsoft.com/office/officeart/2005/8/layout/list1"/>
    <dgm:cxn modelId="{E5E13CBE-2C30-46A5-BAD1-9CB29E114519}" type="presOf" srcId="{27FEDE75-9AD2-4813-8CBE-BA9D411860C9}" destId="{D9FA519E-D4AA-44FB-9876-AC798B43B94B}" srcOrd="0" destOrd="0" presId="urn:microsoft.com/office/officeart/2005/8/layout/list1"/>
    <dgm:cxn modelId="{65CA4EF6-5A85-4E38-91F5-CEE644005F00}" type="presOf" srcId="{27FEDE75-9AD2-4813-8CBE-BA9D411860C9}" destId="{E9250E4A-85C3-4F71-B6A7-2CF5147E97AA}" srcOrd="1" destOrd="0" presId="urn:microsoft.com/office/officeart/2005/8/layout/list1"/>
    <dgm:cxn modelId="{9468DC57-2C62-4B43-91D3-C405F03A2FA0}" type="presParOf" srcId="{EEB21527-6DF5-4FD2-94D9-1C7334C71911}" destId="{F931F091-76A0-4D62-A214-5B1F7906A39C}" srcOrd="0" destOrd="0" presId="urn:microsoft.com/office/officeart/2005/8/layout/list1"/>
    <dgm:cxn modelId="{EC91448F-C545-41DB-84E1-387AD30C82EA}" type="presParOf" srcId="{F931F091-76A0-4D62-A214-5B1F7906A39C}" destId="{D9FA519E-D4AA-44FB-9876-AC798B43B94B}" srcOrd="0" destOrd="0" presId="urn:microsoft.com/office/officeart/2005/8/layout/list1"/>
    <dgm:cxn modelId="{BB1090E6-3FC4-45CD-8F93-EBAC03E5FEE5}" type="presParOf" srcId="{F931F091-76A0-4D62-A214-5B1F7906A39C}" destId="{E9250E4A-85C3-4F71-B6A7-2CF5147E97AA}" srcOrd="1" destOrd="0" presId="urn:microsoft.com/office/officeart/2005/8/layout/list1"/>
    <dgm:cxn modelId="{93A6FA41-0AE6-40FA-ABF8-9190B7545317}" type="presParOf" srcId="{EEB21527-6DF5-4FD2-94D9-1C7334C71911}" destId="{BC7034D2-FDB4-4C58-8385-2276A2C811B9}" srcOrd="1" destOrd="0" presId="urn:microsoft.com/office/officeart/2005/8/layout/list1"/>
    <dgm:cxn modelId="{50CA02B7-16A8-4E05-B67F-1A97057D375A}" type="presParOf" srcId="{EEB21527-6DF5-4FD2-94D9-1C7334C71911}" destId="{3113B04B-471A-4B2B-95D9-B10FF049E7C9}" srcOrd="2" destOrd="0" presId="urn:microsoft.com/office/officeart/2005/8/layout/list1"/>
    <dgm:cxn modelId="{2A203D7B-FC50-437D-B22E-993BB105B1F1}" type="presParOf" srcId="{EEB21527-6DF5-4FD2-94D9-1C7334C71911}" destId="{14A46FF7-732A-4793-8AA2-B578F179936C}" srcOrd="3" destOrd="0" presId="urn:microsoft.com/office/officeart/2005/8/layout/list1"/>
    <dgm:cxn modelId="{2B51FB72-9A34-4770-98EF-3014ED2F0863}" type="presParOf" srcId="{EEB21527-6DF5-4FD2-94D9-1C7334C71911}" destId="{2C8D1ABB-671D-4932-8181-72ED79566CC8}" srcOrd="4" destOrd="0" presId="urn:microsoft.com/office/officeart/2005/8/layout/list1"/>
    <dgm:cxn modelId="{4539138A-BAD0-411B-8553-D92FA40F11E3}" type="presParOf" srcId="{2C8D1ABB-671D-4932-8181-72ED79566CC8}" destId="{8D76B6C1-5EC2-4FE6-9088-F9E0565C432F}" srcOrd="0" destOrd="0" presId="urn:microsoft.com/office/officeart/2005/8/layout/list1"/>
    <dgm:cxn modelId="{17C48384-0AB5-43BE-8335-A3547D0B3FF4}" type="presParOf" srcId="{2C8D1ABB-671D-4932-8181-72ED79566CC8}" destId="{1DE08C28-46D5-4BE8-8565-8349490BFE15}" srcOrd="1" destOrd="0" presId="urn:microsoft.com/office/officeart/2005/8/layout/list1"/>
    <dgm:cxn modelId="{18F03D0F-DB51-4EE8-ABF7-FB41F304D393}" type="presParOf" srcId="{EEB21527-6DF5-4FD2-94D9-1C7334C71911}" destId="{05FF4947-F8D7-4C33-AC9C-BA0D35291CD0}" srcOrd="5" destOrd="0" presId="urn:microsoft.com/office/officeart/2005/8/layout/list1"/>
    <dgm:cxn modelId="{72CEFE22-AEBA-43DD-95E3-2F3F8A01801C}" type="presParOf" srcId="{EEB21527-6DF5-4FD2-94D9-1C7334C71911}" destId="{7C16D719-16EB-489C-9BC9-10BFDF75744B}" srcOrd="6" destOrd="0" presId="urn:microsoft.com/office/officeart/2005/8/layout/list1"/>
    <dgm:cxn modelId="{072D5EB2-054B-4FBD-887A-8C8E793005F7}" type="presParOf" srcId="{EEB21527-6DF5-4FD2-94D9-1C7334C71911}" destId="{9DB1AA79-14A2-4BBC-B3FF-F63373426DB6}" srcOrd="7" destOrd="0" presId="urn:microsoft.com/office/officeart/2005/8/layout/list1"/>
    <dgm:cxn modelId="{44391173-5303-4040-9965-F4F124F5A1EF}" type="presParOf" srcId="{EEB21527-6DF5-4FD2-94D9-1C7334C71911}" destId="{AE0E39E3-DCF2-415C-9408-0681BB86107D}" srcOrd="8" destOrd="0" presId="urn:microsoft.com/office/officeart/2005/8/layout/list1"/>
    <dgm:cxn modelId="{500AA298-57BD-4280-9131-4172E0496E51}" type="presParOf" srcId="{AE0E39E3-DCF2-415C-9408-0681BB86107D}" destId="{9268E79D-47E2-4D54-B1F2-75EBFB1C4225}" srcOrd="0" destOrd="0" presId="urn:microsoft.com/office/officeart/2005/8/layout/list1"/>
    <dgm:cxn modelId="{924BFE3F-3F09-42B7-8761-FBB5D2DEDC80}" type="presParOf" srcId="{AE0E39E3-DCF2-415C-9408-0681BB86107D}" destId="{57613DE2-9B36-4D75-AE8C-2C5258EB1162}" srcOrd="1" destOrd="0" presId="urn:microsoft.com/office/officeart/2005/8/layout/list1"/>
    <dgm:cxn modelId="{8FE21A07-1922-47A7-9853-27D76ABCC584}" type="presParOf" srcId="{EEB21527-6DF5-4FD2-94D9-1C7334C71911}" destId="{4395AB14-3C2E-41AE-860A-E6CA5810FA40}" srcOrd="9" destOrd="0" presId="urn:microsoft.com/office/officeart/2005/8/layout/list1"/>
    <dgm:cxn modelId="{D1B0E33F-A3B7-4152-AC3E-67E702CC09FD}" type="presParOf" srcId="{EEB21527-6DF5-4FD2-94D9-1C7334C71911}" destId="{57EF989C-AD06-403D-9A50-DA45146EA210}" srcOrd="10" destOrd="0" presId="urn:microsoft.com/office/officeart/2005/8/layout/list1"/>
    <dgm:cxn modelId="{28566868-4EDC-4247-AD33-58B645585892}" type="presParOf" srcId="{EEB21527-6DF5-4FD2-94D9-1C7334C71911}" destId="{31A74B0A-B13E-425A-A3F8-E3EF71C4AA9B}" srcOrd="11" destOrd="0" presId="urn:microsoft.com/office/officeart/2005/8/layout/list1"/>
    <dgm:cxn modelId="{37727608-C371-4CE1-B25D-C02D47B0AA86}" type="presParOf" srcId="{EEB21527-6DF5-4FD2-94D9-1C7334C71911}" destId="{51BF0DAA-F8B1-4374-A00C-888E41724AFF}" srcOrd="12" destOrd="0" presId="urn:microsoft.com/office/officeart/2005/8/layout/list1"/>
    <dgm:cxn modelId="{84AE6884-E368-4125-B6A2-A25226168D2F}" type="presParOf" srcId="{51BF0DAA-F8B1-4374-A00C-888E41724AFF}" destId="{5C38A34C-CAAB-43C0-B115-7716CF2629B7}" srcOrd="0" destOrd="0" presId="urn:microsoft.com/office/officeart/2005/8/layout/list1"/>
    <dgm:cxn modelId="{B3516C35-006B-4932-AAF5-372390E4F349}" type="presParOf" srcId="{51BF0DAA-F8B1-4374-A00C-888E41724AFF}" destId="{6DE34475-6A26-4329-9B98-5CECC0BDA91C}" srcOrd="1" destOrd="0" presId="urn:microsoft.com/office/officeart/2005/8/layout/list1"/>
    <dgm:cxn modelId="{2C791888-3A3C-4C55-ABA2-07C96D68921E}" type="presParOf" srcId="{EEB21527-6DF5-4FD2-94D9-1C7334C71911}" destId="{E0AFCB85-6DEB-431D-A0FD-BA56AE7CFCB8}" srcOrd="13" destOrd="0" presId="urn:microsoft.com/office/officeart/2005/8/layout/list1"/>
    <dgm:cxn modelId="{B81AD993-BAB6-4364-B2EA-52913AE0768C}" type="presParOf" srcId="{EEB21527-6DF5-4FD2-94D9-1C7334C71911}" destId="{65BFD84A-3E46-4C49-ACA6-A90AFDAF23A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833CC4-F368-4F08-BDF8-1BB756E89CAB}" type="doc">
      <dgm:prSet loTypeId="urn:microsoft.com/office/officeart/2005/8/layout/vList6" loCatId="list" qsTypeId="urn:microsoft.com/office/officeart/2005/8/quickstyle/simple2" qsCatId="simple" csTypeId="urn:microsoft.com/office/officeart/2005/8/colors/accent1_2" csCatId="accent1" phldr="1"/>
      <dgm:spPr/>
      <dgm:t>
        <a:bodyPr/>
        <a:lstStyle/>
        <a:p>
          <a:endParaRPr lang="en-IN"/>
        </a:p>
      </dgm:t>
    </dgm:pt>
    <dgm:pt modelId="{2E99B014-4917-413E-A104-EF14C814CBD6}">
      <dgm:prSet phldrT="[Text]"/>
      <dgm:spPr/>
      <dgm:t>
        <a:bodyPr/>
        <a:lstStyle/>
        <a:p>
          <a:pPr>
            <a:buFont typeface="Arial" panose="020B0604020202020204" pitchFamily="34" charset="0"/>
            <a:buChar char="•"/>
          </a:pPr>
          <a:r>
            <a:rPr lang="en-US" b="1" dirty="0"/>
            <a:t>Demand:-</a:t>
          </a:r>
          <a:endParaRPr lang="en-IN" dirty="0"/>
        </a:p>
      </dgm:t>
    </dgm:pt>
    <dgm:pt modelId="{7439ABCA-2469-4ED3-BB85-AC798E140209}" type="parTrans" cxnId="{60014E25-C3BF-4D27-90C2-3FFF486C1054}">
      <dgm:prSet/>
      <dgm:spPr/>
      <dgm:t>
        <a:bodyPr/>
        <a:lstStyle/>
        <a:p>
          <a:endParaRPr lang="en-IN"/>
        </a:p>
      </dgm:t>
    </dgm:pt>
    <dgm:pt modelId="{01F8A12C-CF1D-4F26-BF7D-8B0EBAD27B12}" type="sibTrans" cxnId="{60014E25-C3BF-4D27-90C2-3FFF486C1054}">
      <dgm:prSet/>
      <dgm:spPr/>
      <dgm:t>
        <a:bodyPr/>
        <a:lstStyle/>
        <a:p>
          <a:endParaRPr lang="en-IN"/>
        </a:p>
      </dgm:t>
    </dgm:pt>
    <dgm:pt modelId="{41A13D49-073C-4AA2-9B2E-C8D9D6781903}">
      <dgm:prSet phldrT="[Text]"/>
      <dgm:spPr/>
      <dgm:t>
        <a:bodyPr/>
        <a:lstStyle/>
        <a:p>
          <a:pPr algn="l">
            <a:lnSpc>
              <a:spcPct val="150000"/>
            </a:lnSpc>
          </a:pPr>
          <a:r>
            <a:rPr lang="en-US" cap="none" spc="0" dirty="0">
              <a:ln w="0"/>
              <a:effectLst>
                <a:outerShdw blurRad="38100" dist="19050" dir="2700000" algn="tl" rotWithShape="0">
                  <a:schemeClr val="dk1">
                    <a:alpha val="40000"/>
                  </a:schemeClr>
                </a:outerShdw>
              </a:effectLst>
            </a:rPr>
            <a:t>High Deman</a:t>
          </a:r>
          <a:r>
            <a:rPr lang="en-US" dirty="0">
              <a:ln w="0"/>
              <a:effectLst>
                <a:outerShdw blurRad="38100" dist="19050" dir="2700000" algn="tl" rotWithShape="0">
                  <a:schemeClr val="dk1">
                    <a:alpha val="40000"/>
                  </a:schemeClr>
                </a:outerShdw>
              </a:effectLst>
            </a:rPr>
            <a:t>d from Customer</a:t>
          </a:r>
          <a:endParaRPr lang="en-IN" dirty="0"/>
        </a:p>
      </dgm:t>
    </dgm:pt>
    <dgm:pt modelId="{873B66EF-0EE0-44A2-B5F9-08DEF99D9238}" type="parTrans" cxnId="{0388E095-A37E-4044-8E95-54D7C85710FB}">
      <dgm:prSet/>
      <dgm:spPr/>
      <dgm:t>
        <a:bodyPr/>
        <a:lstStyle/>
        <a:p>
          <a:endParaRPr lang="en-IN"/>
        </a:p>
      </dgm:t>
    </dgm:pt>
    <dgm:pt modelId="{EC0E08E7-CD52-4A98-BF7B-208E8948CD5A}" type="sibTrans" cxnId="{0388E095-A37E-4044-8E95-54D7C85710FB}">
      <dgm:prSet/>
      <dgm:spPr/>
      <dgm:t>
        <a:bodyPr/>
        <a:lstStyle/>
        <a:p>
          <a:endParaRPr lang="en-IN"/>
        </a:p>
      </dgm:t>
    </dgm:pt>
    <dgm:pt modelId="{BEDD23B8-A605-4A62-90D8-60CA2299BAF8}">
      <dgm:prSet phldrT="[Text]"/>
      <dgm:spPr/>
      <dgm:t>
        <a:bodyPr/>
        <a:lstStyle/>
        <a:p>
          <a:pPr>
            <a:buFont typeface="Arial" panose="020B0604020202020204" pitchFamily="34" charset="0"/>
            <a:buChar char="•"/>
          </a:pPr>
          <a:r>
            <a:rPr lang="en-US" b="1" dirty="0"/>
            <a:t>Target Market:-</a:t>
          </a:r>
          <a:endParaRPr lang="en-IN" dirty="0"/>
        </a:p>
      </dgm:t>
    </dgm:pt>
    <dgm:pt modelId="{B1DACA0D-D6D9-48A9-9046-77B59B419472}" type="parTrans" cxnId="{AE536EC5-041E-4C74-9D1C-2586418AD7FF}">
      <dgm:prSet/>
      <dgm:spPr/>
      <dgm:t>
        <a:bodyPr/>
        <a:lstStyle/>
        <a:p>
          <a:endParaRPr lang="en-IN"/>
        </a:p>
      </dgm:t>
    </dgm:pt>
    <dgm:pt modelId="{915B1844-ED2E-4E81-B88D-B1C749BB1BCA}" type="sibTrans" cxnId="{AE536EC5-041E-4C74-9D1C-2586418AD7FF}">
      <dgm:prSet/>
      <dgm:spPr/>
      <dgm:t>
        <a:bodyPr/>
        <a:lstStyle/>
        <a:p>
          <a:endParaRPr lang="en-IN"/>
        </a:p>
      </dgm:t>
    </dgm:pt>
    <dgm:pt modelId="{47C1EA98-E073-4C13-9DC4-2F97BA304A7E}">
      <dgm:prSet phldrT="[Text]"/>
      <dgm:spPr/>
      <dgm:t>
        <a:bodyPr/>
        <a:lstStyle/>
        <a:p>
          <a:pPr algn="l"/>
          <a:r>
            <a:rPr lang="en-US" cap="none" spc="0" dirty="0">
              <a:ln w="0"/>
              <a:effectLst>
                <a:outerShdw blurRad="38100" dist="19050" dir="2700000" algn="tl" rotWithShape="0">
                  <a:schemeClr val="dk1">
                    <a:alpha val="40000"/>
                  </a:schemeClr>
                </a:outerShdw>
              </a:effectLst>
            </a:rPr>
            <a:t>Low-income</a:t>
          </a:r>
          <a:endParaRPr lang="en-IN" dirty="0"/>
        </a:p>
      </dgm:t>
    </dgm:pt>
    <dgm:pt modelId="{D80FC264-9760-477C-8407-33D4DB492DBA}" type="parTrans" cxnId="{8E7736D3-1746-4B8E-8E38-0D8C879CC8B5}">
      <dgm:prSet/>
      <dgm:spPr/>
      <dgm:t>
        <a:bodyPr/>
        <a:lstStyle/>
        <a:p>
          <a:endParaRPr lang="en-IN"/>
        </a:p>
      </dgm:t>
    </dgm:pt>
    <dgm:pt modelId="{62C3574F-2BAF-41B3-92FC-FE95D3C02ABE}" type="sibTrans" cxnId="{8E7736D3-1746-4B8E-8E38-0D8C879CC8B5}">
      <dgm:prSet/>
      <dgm:spPr/>
      <dgm:t>
        <a:bodyPr/>
        <a:lstStyle/>
        <a:p>
          <a:endParaRPr lang="en-IN"/>
        </a:p>
      </dgm:t>
    </dgm:pt>
    <dgm:pt modelId="{DAB7E041-1096-4DBE-B52C-9EAFC4DDCCA3}">
      <dgm:prSet phldrT="[Text]"/>
      <dgm:spPr/>
      <dgm:t>
        <a:bodyPr/>
        <a:lstStyle/>
        <a:p>
          <a:pPr algn="l"/>
          <a:r>
            <a:rPr lang="en-US" cap="none" spc="0" dirty="0">
              <a:ln w="0"/>
              <a:effectLst>
                <a:outerShdw blurRad="38100" dist="19050" dir="2700000" algn="tl" rotWithShape="0">
                  <a:schemeClr val="dk1">
                    <a:alpha val="40000"/>
                  </a:schemeClr>
                </a:outerShdw>
              </a:effectLst>
            </a:rPr>
            <a:t>Middle class people</a:t>
          </a:r>
          <a:endParaRPr lang="en-IN" dirty="0"/>
        </a:p>
      </dgm:t>
    </dgm:pt>
    <dgm:pt modelId="{460F0EB4-BD7A-46E4-A31E-BE0273F7EA0D}" type="parTrans" cxnId="{B28AB052-673A-48D5-8E56-62413A74ABFD}">
      <dgm:prSet/>
      <dgm:spPr/>
      <dgm:t>
        <a:bodyPr/>
        <a:lstStyle/>
        <a:p>
          <a:endParaRPr lang="en-IN"/>
        </a:p>
      </dgm:t>
    </dgm:pt>
    <dgm:pt modelId="{A7D85B4A-6160-403E-BE21-597218EE499C}" type="sibTrans" cxnId="{B28AB052-673A-48D5-8E56-62413A74ABFD}">
      <dgm:prSet/>
      <dgm:spPr/>
      <dgm:t>
        <a:bodyPr/>
        <a:lstStyle/>
        <a:p>
          <a:endParaRPr lang="en-IN"/>
        </a:p>
      </dgm:t>
    </dgm:pt>
    <dgm:pt modelId="{7FBECCAE-DA2A-42D6-8021-C43BA4F0CCD2}">
      <dgm:prSet phldrT="[Text]"/>
      <dgm:spPr/>
      <dgm:t>
        <a:bodyPr/>
        <a:lstStyle/>
        <a:p>
          <a:pPr>
            <a:buFont typeface="Arial" panose="020B0604020202020204" pitchFamily="34" charset="0"/>
            <a:buChar char="•"/>
          </a:pPr>
          <a:r>
            <a:rPr lang="en-US" b="1" dirty="0"/>
            <a:t>Competition:-</a:t>
          </a:r>
          <a:endParaRPr lang="en-IN" dirty="0"/>
        </a:p>
      </dgm:t>
    </dgm:pt>
    <dgm:pt modelId="{721F8626-1EBD-4645-95F2-BDCEF708E0AB}" type="parTrans" cxnId="{C21C1199-56B6-4BC1-9520-A85126C8BA36}">
      <dgm:prSet/>
      <dgm:spPr/>
      <dgm:t>
        <a:bodyPr/>
        <a:lstStyle/>
        <a:p>
          <a:endParaRPr lang="en-IN"/>
        </a:p>
      </dgm:t>
    </dgm:pt>
    <dgm:pt modelId="{75F88BF9-1904-4147-B888-9684194C3415}" type="sibTrans" cxnId="{C21C1199-56B6-4BC1-9520-A85126C8BA36}">
      <dgm:prSet/>
      <dgm:spPr/>
      <dgm:t>
        <a:bodyPr/>
        <a:lstStyle/>
        <a:p>
          <a:endParaRPr lang="en-IN"/>
        </a:p>
      </dgm:t>
    </dgm:pt>
    <dgm:pt modelId="{8FE01B35-5890-48A4-B69D-8EEFA0CBFBF3}">
      <dgm:prSet phldrT="[Text]"/>
      <dgm:spPr/>
      <dgm:t>
        <a:bodyPr/>
        <a:lstStyle/>
        <a:p>
          <a:pPr>
            <a:buFont typeface="Arial" panose="020B0604020202020204" pitchFamily="34" charset="0"/>
            <a:buChar char="•"/>
          </a:pPr>
          <a:r>
            <a:rPr lang="en-US" b="1" dirty="0"/>
            <a:t>Market Channel and Outlets:-</a:t>
          </a:r>
          <a:endParaRPr lang="en-IN" dirty="0"/>
        </a:p>
      </dgm:t>
    </dgm:pt>
    <dgm:pt modelId="{4E06B92D-08D5-40DB-9EE1-734741485894}" type="sibTrans" cxnId="{16A5A575-6512-4E5F-81A6-E476AFB8FADF}">
      <dgm:prSet/>
      <dgm:spPr/>
      <dgm:t>
        <a:bodyPr/>
        <a:lstStyle/>
        <a:p>
          <a:endParaRPr lang="en-IN"/>
        </a:p>
      </dgm:t>
    </dgm:pt>
    <dgm:pt modelId="{245FCAD7-FA83-473E-8194-B15707B01FDF}" type="parTrans" cxnId="{16A5A575-6512-4E5F-81A6-E476AFB8FADF}">
      <dgm:prSet/>
      <dgm:spPr/>
      <dgm:t>
        <a:bodyPr/>
        <a:lstStyle/>
        <a:p>
          <a:endParaRPr lang="en-IN"/>
        </a:p>
      </dgm:t>
    </dgm:pt>
    <dgm:pt modelId="{D5D74211-FD74-4582-8B19-1077E205FFEE}">
      <dgm:prSet/>
      <dgm:spPr/>
      <dgm:t>
        <a:bodyPr/>
        <a:lstStyle/>
        <a:p>
          <a:pPr algn="l">
            <a:lnSpc>
              <a:spcPct val="150000"/>
            </a:lnSpc>
          </a:pPr>
          <a:r>
            <a:rPr lang="en-US" cap="none" spc="0" dirty="0">
              <a:ln w="0"/>
              <a:effectLst>
                <a:outerShdw blurRad="38100" dist="19050" dir="2700000" algn="tl" rotWithShape="0">
                  <a:schemeClr val="dk1">
                    <a:alpha val="40000"/>
                  </a:schemeClr>
                </a:outerShdw>
              </a:effectLst>
            </a:rPr>
            <a:t>UrbanClap, Housejoy, Bro4u, Task Rabbit</a:t>
          </a:r>
          <a:endParaRPr lang="en-IN" dirty="0"/>
        </a:p>
      </dgm:t>
    </dgm:pt>
    <dgm:pt modelId="{01CB025A-1C5D-4F0E-AC9C-CC75E1ACAF11}" type="parTrans" cxnId="{FC50A653-EC29-4DEF-A2F1-273CCD3BB30B}">
      <dgm:prSet/>
      <dgm:spPr/>
      <dgm:t>
        <a:bodyPr/>
        <a:lstStyle/>
        <a:p>
          <a:endParaRPr lang="en-IN"/>
        </a:p>
      </dgm:t>
    </dgm:pt>
    <dgm:pt modelId="{E89F8704-DC0D-4209-AA62-311FFBA4F810}" type="sibTrans" cxnId="{FC50A653-EC29-4DEF-A2F1-273CCD3BB30B}">
      <dgm:prSet/>
      <dgm:spPr/>
      <dgm:t>
        <a:bodyPr/>
        <a:lstStyle/>
        <a:p>
          <a:endParaRPr lang="en-IN"/>
        </a:p>
      </dgm:t>
    </dgm:pt>
    <dgm:pt modelId="{818B0387-70FB-4309-A88C-4A142874B0B8}">
      <dgm:prSet/>
      <dgm:spPr/>
      <dgm:t>
        <a:bodyPr/>
        <a:lstStyle/>
        <a:p>
          <a:pPr algn="l">
            <a:lnSpc>
              <a:spcPct val="150000"/>
            </a:lnSpc>
          </a:pPr>
          <a:r>
            <a:rPr lang="en-US" dirty="0"/>
            <a:t>Play Store, App Store [Future], Website</a:t>
          </a:r>
          <a:endParaRPr lang="en-IN" dirty="0"/>
        </a:p>
      </dgm:t>
    </dgm:pt>
    <dgm:pt modelId="{3B5DEF97-B0E6-4543-8A04-E57F38DF707B}" type="parTrans" cxnId="{AF9076BD-E527-421C-981F-87248DEB5461}">
      <dgm:prSet/>
      <dgm:spPr/>
      <dgm:t>
        <a:bodyPr/>
        <a:lstStyle/>
        <a:p>
          <a:endParaRPr lang="en-IN"/>
        </a:p>
      </dgm:t>
    </dgm:pt>
    <dgm:pt modelId="{CF22C495-0CEC-4060-AEF9-07EBCE03269E}" type="sibTrans" cxnId="{AF9076BD-E527-421C-981F-87248DEB5461}">
      <dgm:prSet/>
      <dgm:spPr/>
      <dgm:t>
        <a:bodyPr/>
        <a:lstStyle/>
        <a:p>
          <a:endParaRPr lang="en-IN"/>
        </a:p>
      </dgm:t>
    </dgm:pt>
    <dgm:pt modelId="{7FC45111-9C1D-4A14-83D2-EB949C5455C5}" type="pres">
      <dgm:prSet presAssocID="{9A833CC4-F368-4F08-BDF8-1BB756E89CAB}" presName="Name0" presStyleCnt="0">
        <dgm:presLayoutVars>
          <dgm:dir/>
          <dgm:animLvl val="lvl"/>
          <dgm:resizeHandles/>
        </dgm:presLayoutVars>
      </dgm:prSet>
      <dgm:spPr/>
    </dgm:pt>
    <dgm:pt modelId="{EF6E176F-9A29-4FD4-B6D8-244991F6738C}" type="pres">
      <dgm:prSet presAssocID="{2E99B014-4917-413E-A104-EF14C814CBD6}" presName="linNode" presStyleCnt="0"/>
      <dgm:spPr/>
    </dgm:pt>
    <dgm:pt modelId="{584281A7-6268-4987-9C17-E6FF6B1997B6}" type="pres">
      <dgm:prSet presAssocID="{2E99B014-4917-413E-A104-EF14C814CBD6}" presName="parentShp" presStyleLbl="node1" presStyleIdx="0" presStyleCnt="4">
        <dgm:presLayoutVars>
          <dgm:bulletEnabled val="1"/>
        </dgm:presLayoutVars>
      </dgm:prSet>
      <dgm:spPr/>
    </dgm:pt>
    <dgm:pt modelId="{2A8E21B9-0DF6-43FB-B538-556D86D80556}" type="pres">
      <dgm:prSet presAssocID="{2E99B014-4917-413E-A104-EF14C814CBD6}" presName="childShp" presStyleLbl="bgAccFollowNode1" presStyleIdx="0" presStyleCnt="4">
        <dgm:presLayoutVars>
          <dgm:bulletEnabled val="1"/>
        </dgm:presLayoutVars>
      </dgm:prSet>
      <dgm:spPr/>
    </dgm:pt>
    <dgm:pt modelId="{55596CFF-5FC0-4662-9C0F-8286341BEA64}" type="pres">
      <dgm:prSet presAssocID="{01F8A12C-CF1D-4F26-BF7D-8B0EBAD27B12}" presName="spacing" presStyleCnt="0"/>
      <dgm:spPr/>
    </dgm:pt>
    <dgm:pt modelId="{7AA586AC-BF64-4174-95D0-7F4DF7304F4F}" type="pres">
      <dgm:prSet presAssocID="{BEDD23B8-A605-4A62-90D8-60CA2299BAF8}" presName="linNode" presStyleCnt="0"/>
      <dgm:spPr/>
    </dgm:pt>
    <dgm:pt modelId="{2E8F4AD5-50D4-4711-9A17-4159F796DF42}" type="pres">
      <dgm:prSet presAssocID="{BEDD23B8-A605-4A62-90D8-60CA2299BAF8}" presName="parentShp" presStyleLbl="node1" presStyleIdx="1" presStyleCnt="4">
        <dgm:presLayoutVars>
          <dgm:bulletEnabled val="1"/>
        </dgm:presLayoutVars>
      </dgm:prSet>
      <dgm:spPr/>
    </dgm:pt>
    <dgm:pt modelId="{2EF04E82-E38C-46EF-B415-6D712C2E9D11}" type="pres">
      <dgm:prSet presAssocID="{BEDD23B8-A605-4A62-90D8-60CA2299BAF8}" presName="childShp" presStyleLbl="bgAccFollowNode1" presStyleIdx="1" presStyleCnt="4">
        <dgm:presLayoutVars>
          <dgm:bulletEnabled val="1"/>
        </dgm:presLayoutVars>
      </dgm:prSet>
      <dgm:spPr/>
    </dgm:pt>
    <dgm:pt modelId="{BFDE8C32-8FEA-4369-8853-F333578AC106}" type="pres">
      <dgm:prSet presAssocID="{915B1844-ED2E-4E81-B88D-B1C749BB1BCA}" presName="spacing" presStyleCnt="0"/>
      <dgm:spPr/>
    </dgm:pt>
    <dgm:pt modelId="{6C5A086D-15C0-4D4D-BDCC-F7CFE6034876}" type="pres">
      <dgm:prSet presAssocID="{7FBECCAE-DA2A-42D6-8021-C43BA4F0CCD2}" presName="linNode" presStyleCnt="0"/>
      <dgm:spPr/>
    </dgm:pt>
    <dgm:pt modelId="{25E557C1-BBE5-469A-A30F-9F063FDCB1F2}" type="pres">
      <dgm:prSet presAssocID="{7FBECCAE-DA2A-42D6-8021-C43BA4F0CCD2}" presName="parentShp" presStyleLbl="node1" presStyleIdx="2" presStyleCnt="4">
        <dgm:presLayoutVars>
          <dgm:bulletEnabled val="1"/>
        </dgm:presLayoutVars>
      </dgm:prSet>
      <dgm:spPr/>
    </dgm:pt>
    <dgm:pt modelId="{9A01F7DD-0A3B-40FC-8C2F-D143B03F6CAA}" type="pres">
      <dgm:prSet presAssocID="{7FBECCAE-DA2A-42D6-8021-C43BA4F0CCD2}" presName="childShp" presStyleLbl="bgAccFollowNode1" presStyleIdx="2" presStyleCnt="4">
        <dgm:presLayoutVars>
          <dgm:bulletEnabled val="1"/>
        </dgm:presLayoutVars>
      </dgm:prSet>
      <dgm:spPr/>
    </dgm:pt>
    <dgm:pt modelId="{20859BF9-9991-488F-912C-5981AA9F33E1}" type="pres">
      <dgm:prSet presAssocID="{75F88BF9-1904-4147-B888-9684194C3415}" presName="spacing" presStyleCnt="0"/>
      <dgm:spPr/>
    </dgm:pt>
    <dgm:pt modelId="{F9CF5D8A-3A20-4683-8F5F-EFC254211B2F}" type="pres">
      <dgm:prSet presAssocID="{8FE01B35-5890-48A4-B69D-8EEFA0CBFBF3}" presName="linNode" presStyleCnt="0"/>
      <dgm:spPr/>
    </dgm:pt>
    <dgm:pt modelId="{85C9DBA3-495D-4A9E-830E-B4678A9D1041}" type="pres">
      <dgm:prSet presAssocID="{8FE01B35-5890-48A4-B69D-8EEFA0CBFBF3}" presName="parentShp" presStyleLbl="node1" presStyleIdx="3" presStyleCnt="4">
        <dgm:presLayoutVars>
          <dgm:bulletEnabled val="1"/>
        </dgm:presLayoutVars>
      </dgm:prSet>
      <dgm:spPr/>
    </dgm:pt>
    <dgm:pt modelId="{D7D8899A-F8E5-4243-8811-0179A106D60B}" type="pres">
      <dgm:prSet presAssocID="{8FE01B35-5890-48A4-B69D-8EEFA0CBFBF3}" presName="childShp" presStyleLbl="bgAccFollowNode1" presStyleIdx="3" presStyleCnt="4">
        <dgm:presLayoutVars>
          <dgm:bulletEnabled val="1"/>
        </dgm:presLayoutVars>
      </dgm:prSet>
      <dgm:spPr/>
    </dgm:pt>
  </dgm:ptLst>
  <dgm:cxnLst>
    <dgm:cxn modelId="{60014E25-C3BF-4D27-90C2-3FFF486C1054}" srcId="{9A833CC4-F368-4F08-BDF8-1BB756E89CAB}" destId="{2E99B014-4917-413E-A104-EF14C814CBD6}" srcOrd="0" destOrd="0" parTransId="{7439ABCA-2469-4ED3-BB85-AC798E140209}" sibTransId="{01F8A12C-CF1D-4F26-BF7D-8B0EBAD27B12}"/>
    <dgm:cxn modelId="{3D6E2D27-9591-4BB2-A0AA-88FA92F5A56A}" type="presOf" srcId="{47C1EA98-E073-4C13-9DC4-2F97BA304A7E}" destId="{2EF04E82-E38C-46EF-B415-6D712C2E9D11}" srcOrd="0" destOrd="0" presId="urn:microsoft.com/office/officeart/2005/8/layout/vList6"/>
    <dgm:cxn modelId="{CF4B9631-F59A-492B-A222-2BBCAB21FDCE}" type="presOf" srcId="{DAB7E041-1096-4DBE-B52C-9EAFC4DDCCA3}" destId="{2EF04E82-E38C-46EF-B415-6D712C2E9D11}" srcOrd="0" destOrd="1" presId="urn:microsoft.com/office/officeart/2005/8/layout/vList6"/>
    <dgm:cxn modelId="{6FDB8349-5382-43AF-9B9E-0E8F3C48FA1E}" type="presOf" srcId="{BEDD23B8-A605-4A62-90D8-60CA2299BAF8}" destId="{2E8F4AD5-50D4-4711-9A17-4159F796DF42}" srcOrd="0" destOrd="0" presId="urn:microsoft.com/office/officeart/2005/8/layout/vList6"/>
    <dgm:cxn modelId="{B28AB052-673A-48D5-8E56-62413A74ABFD}" srcId="{BEDD23B8-A605-4A62-90D8-60CA2299BAF8}" destId="{DAB7E041-1096-4DBE-B52C-9EAFC4DDCCA3}" srcOrd="1" destOrd="0" parTransId="{460F0EB4-BD7A-46E4-A31E-BE0273F7EA0D}" sibTransId="{A7D85B4A-6160-403E-BE21-597218EE499C}"/>
    <dgm:cxn modelId="{FC50A653-EC29-4DEF-A2F1-273CCD3BB30B}" srcId="{7FBECCAE-DA2A-42D6-8021-C43BA4F0CCD2}" destId="{D5D74211-FD74-4582-8B19-1077E205FFEE}" srcOrd="0" destOrd="0" parTransId="{01CB025A-1C5D-4F0E-AC9C-CC75E1ACAF11}" sibTransId="{E89F8704-DC0D-4209-AA62-311FFBA4F810}"/>
    <dgm:cxn modelId="{16A5A575-6512-4E5F-81A6-E476AFB8FADF}" srcId="{9A833CC4-F368-4F08-BDF8-1BB756E89CAB}" destId="{8FE01B35-5890-48A4-B69D-8EEFA0CBFBF3}" srcOrd="3" destOrd="0" parTransId="{245FCAD7-FA83-473E-8194-B15707B01FDF}" sibTransId="{4E06B92D-08D5-40DB-9EE1-734741485894}"/>
    <dgm:cxn modelId="{0ADEE88F-317D-4C2E-81C1-F0970B8DA706}" type="presOf" srcId="{D5D74211-FD74-4582-8B19-1077E205FFEE}" destId="{9A01F7DD-0A3B-40FC-8C2F-D143B03F6CAA}" srcOrd="0" destOrd="0" presId="urn:microsoft.com/office/officeart/2005/8/layout/vList6"/>
    <dgm:cxn modelId="{6278FB93-ACC4-4E96-8076-EA6F30E37B62}" type="presOf" srcId="{2E99B014-4917-413E-A104-EF14C814CBD6}" destId="{584281A7-6268-4987-9C17-E6FF6B1997B6}" srcOrd="0" destOrd="0" presId="urn:microsoft.com/office/officeart/2005/8/layout/vList6"/>
    <dgm:cxn modelId="{4A389394-8248-4C86-994E-995C6D711ADB}" type="presOf" srcId="{818B0387-70FB-4309-A88C-4A142874B0B8}" destId="{D7D8899A-F8E5-4243-8811-0179A106D60B}" srcOrd="0" destOrd="0" presId="urn:microsoft.com/office/officeart/2005/8/layout/vList6"/>
    <dgm:cxn modelId="{0388E095-A37E-4044-8E95-54D7C85710FB}" srcId="{2E99B014-4917-413E-A104-EF14C814CBD6}" destId="{41A13D49-073C-4AA2-9B2E-C8D9D6781903}" srcOrd="0" destOrd="0" parTransId="{873B66EF-0EE0-44A2-B5F9-08DEF99D9238}" sibTransId="{EC0E08E7-CD52-4A98-BF7B-208E8948CD5A}"/>
    <dgm:cxn modelId="{C21C1199-56B6-4BC1-9520-A85126C8BA36}" srcId="{9A833CC4-F368-4F08-BDF8-1BB756E89CAB}" destId="{7FBECCAE-DA2A-42D6-8021-C43BA4F0CCD2}" srcOrd="2" destOrd="0" parTransId="{721F8626-1EBD-4645-95F2-BDCEF708E0AB}" sibTransId="{75F88BF9-1904-4147-B888-9684194C3415}"/>
    <dgm:cxn modelId="{A010D4B1-7F3A-4C68-BF85-121DA2362225}" type="presOf" srcId="{8FE01B35-5890-48A4-B69D-8EEFA0CBFBF3}" destId="{85C9DBA3-495D-4A9E-830E-B4678A9D1041}" srcOrd="0" destOrd="0" presId="urn:microsoft.com/office/officeart/2005/8/layout/vList6"/>
    <dgm:cxn modelId="{AF9076BD-E527-421C-981F-87248DEB5461}" srcId="{8FE01B35-5890-48A4-B69D-8EEFA0CBFBF3}" destId="{818B0387-70FB-4309-A88C-4A142874B0B8}" srcOrd="0" destOrd="0" parTransId="{3B5DEF97-B0E6-4543-8A04-E57F38DF707B}" sibTransId="{CF22C495-0CEC-4060-AEF9-07EBCE03269E}"/>
    <dgm:cxn modelId="{6253B3C3-5101-4A68-A858-CDDFCE582BA7}" type="presOf" srcId="{7FBECCAE-DA2A-42D6-8021-C43BA4F0CCD2}" destId="{25E557C1-BBE5-469A-A30F-9F063FDCB1F2}" srcOrd="0" destOrd="0" presId="urn:microsoft.com/office/officeart/2005/8/layout/vList6"/>
    <dgm:cxn modelId="{AE536EC5-041E-4C74-9D1C-2586418AD7FF}" srcId="{9A833CC4-F368-4F08-BDF8-1BB756E89CAB}" destId="{BEDD23B8-A605-4A62-90D8-60CA2299BAF8}" srcOrd="1" destOrd="0" parTransId="{B1DACA0D-D6D9-48A9-9046-77B59B419472}" sibTransId="{915B1844-ED2E-4E81-B88D-B1C749BB1BCA}"/>
    <dgm:cxn modelId="{349069C7-B48B-481D-901A-A42E386186E1}" type="presOf" srcId="{41A13D49-073C-4AA2-9B2E-C8D9D6781903}" destId="{2A8E21B9-0DF6-43FB-B538-556D86D80556}" srcOrd="0" destOrd="0" presId="urn:microsoft.com/office/officeart/2005/8/layout/vList6"/>
    <dgm:cxn modelId="{8E7736D3-1746-4B8E-8E38-0D8C879CC8B5}" srcId="{BEDD23B8-A605-4A62-90D8-60CA2299BAF8}" destId="{47C1EA98-E073-4C13-9DC4-2F97BA304A7E}" srcOrd="0" destOrd="0" parTransId="{D80FC264-9760-477C-8407-33D4DB492DBA}" sibTransId="{62C3574F-2BAF-41B3-92FC-FE95D3C02ABE}"/>
    <dgm:cxn modelId="{61B147ED-3472-4016-AFB1-FED230A01F81}" type="presOf" srcId="{9A833CC4-F368-4F08-BDF8-1BB756E89CAB}" destId="{7FC45111-9C1D-4A14-83D2-EB949C5455C5}" srcOrd="0" destOrd="0" presId="urn:microsoft.com/office/officeart/2005/8/layout/vList6"/>
    <dgm:cxn modelId="{E67EEF7C-E8ED-4B82-9CE6-9D7F7FB2ABE0}" type="presParOf" srcId="{7FC45111-9C1D-4A14-83D2-EB949C5455C5}" destId="{EF6E176F-9A29-4FD4-B6D8-244991F6738C}" srcOrd="0" destOrd="0" presId="urn:microsoft.com/office/officeart/2005/8/layout/vList6"/>
    <dgm:cxn modelId="{DA4E94B0-FFEC-4C70-8DAA-8A8BB19102BE}" type="presParOf" srcId="{EF6E176F-9A29-4FD4-B6D8-244991F6738C}" destId="{584281A7-6268-4987-9C17-E6FF6B1997B6}" srcOrd="0" destOrd="0" presId="urn:microsoft.com/office/officeart/2005/8/layout/vList6"/>
    <dgm:cxn modelId="{3FFBAF08-2151-43AF-BCD6-5D2190CABB55}" type="presParOf" srcId="{EF6E176F-9A29-4FD4-B6D8-244991F6738C}" destId="{2A8E21B9-0DF6-43FB-B538-556D86D80556}" srcOrd="1" destOrd="0" presId="urn:microsoft.com/office/officeart/2005/8/layout/vList6"/>
    <dgm:cxn modelId="{00A694FD-C43E-4434-9876-D99741C73F8B}" type="presParOf" srcId="{7FC45111-9C1D-4A14-83D2-EB949C5455C5}" destId="{55596CFF-5FC0-4662-9C0F-8286341BEA64}" srcOrd="1" destOrd="0" presId="urn:microsoft.com/office/officeart/2005/8/layout/vList6"/>
    <dgm:cxn modelId="{4E847326-EDB1-4F8A-AF1B-D683CE9D3EC0}" type="presParOf" srcId="{7FC45111-9C1D-4A14-83D2-EB949C5455C5}" destId="{7AA586AC-BF64-4174-95D0-7F4DF7304F4F}" srcOrd="2" destOrd="0" presId="urn:microsoft.com/office/officeart/2005/8/layout/vList6"/>
    <dgm:cxn modelId="{EED5071C-96B9-493E-B3D6-01264BDA751C}" type="presParOf" srcId="{7AA586AC-BF64-4174-95D0-7F4DF7304F4F}" destId="{2E8F4AD5-50D4-4711-9A17-4159F796DF42}" srcOrd="0" destOrd="0" presId="urn:microsoft.com/office/officeart/2005/8/layout/vList6"/>
    <dgm:cxn modelId="{D1900029-765A-4C3D-AF13-746839ADF323}" type="presParOf" srcId="{7AA586AC-BF64-4174-95D0-7F4DF7304F4F}" destId="{2EF04E82-E38C-46EF-B415-6D712C2E9D11}" srcOrd="1" destOrd="0" presId="urn:microsoft.com/office/officeart/2005/8/layout/vList6"/>
    <dgm:cxn modelId="{B2C86CDB-35B2-4711-8F44-218406D29954}" type="presParOf" srcId="{7FC45111-9C1D-4A14-83D2-EB949C5455C5}" destId="{BFDE8C32-8FEA-4369-8853-F333578AC106}" srcOrd="3" destOrd="0" presId="urn:microsoft.com/office/officeart/2005/8/layout/vList6"/>
    <dgm:cxn modelId="{0F1F074E-B4AC-48FF-8460-2A8E4EE189F5}" type="presParOf" srcId="{7FC45111-9C1D-4A14-83D2-EB949C5455C5}" destId="{6C5A086D-15C0-4D4D-BDCC-F7CFE6034876}" srcOrd="4" destOrd="0" presId="urn:microsoft.com/office/officeart/2005/8/layout/vList6"/>
    <dgm:cxn modelId="{94653968-EB61-4901-8061-A13474273962}" type="presParOf" srcId="{6C5A086D-15C0-4D4D-BDCC-F7CFE6034876}" destId="{25E557C1-BBE5-469A-A30F-9F063FDCB1F2}" srcOrd="0" destOrd="0" presId="urn:microsoft.com/office/officeart/2005/8/layout/vList6"/>
    <dgm:cxn modelId="{3E8F9F5A-B8F4-4250-9B83-6E5BCED100E2}" type="presParOf" srcId="{6C5A086D-15C0-4D4D-BDCC-F7CFE6034876}" destId="{9A01F7DD-0A3B-40FC-8C2F-D143B03F6CAA}" srcOrd="1" destOrd="0" presId="urn:microsoft.com/office/officeart/2005/8/layout/vList6"/>
    <dgm:cxn modelId="{5AA408FB-E1F8-4FDE-A57C-6977539701AE}" type="presParOf" srcId="{7FC45111-9C1D-4A14-83D2-EB949C5455C5}" destId="{20859BF9-9991-488F-912C-5981AA9F33E1}" srcOrd="5" destOrd="0" presId="urn:microsoft.com/office/officeart/2005/8/layout/vList6"/>
    <dgm:cxn modelId="{F22DB83A-9D34-44AE-9762-4691A6A26288}" type="presParOf" srcId="{7FC45111-9C1D-4A14-83D2-EB949C5455C5}" destId="{F9CF5D8A-3A20-4683-8F5F-EFC254211B2F}" srcOrd="6" destOrd="0" presId="urn:microsoft.com/office/officeart/2005/8/layout/vList6"/>
    <dgm:cxn modelId="{E0636986-10B3-4A31-8E41-3B67021C9B10}" type="presParOf" srcId="{F9CF5D8A-3A20-4683-8F5F-EFC254211B2F}" destId="{85C9DBA3-495D-4A9E-830E-B4678A9D1041}" srcOrd="0" destOrd="0" presId="urn:microsoft.com/office/officeart/2005/8/layout/vList6"/>
    <dgm:cxn modelId="{4B2A130D-8590-43B3-A41C-1F6625807F16}" type="presParOf" srcId="{F9CF5D8A-3A20-4683-8F5F-EFC254211B2F}" destId="{D7D8899A-F8E5-4243-8811-0179A106D60B}"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833CC4-F368-4F08-BDF8-1BB756E89CAB}" type="doc">
      <dgm:prSet loTypeId="urn:microsoft.com/office/officeart/2005/8/layout/vList6" loCatId="list" qsTypeId="urn:microsoft.com/office/officeart/2005/8/quickstyle/simple2" qsCatId="simple" csTypeId="urn:microsoft.com/office/officeart/2005/8/colors/accent1_2" csCatId="accent1" phldr="1"/>
      <dgm:spPr/>
      <dgm:t>
        <a:bodyPr/>
        <a:lstStyle/>
        <a:p>
          <a:endParaRPr lang="en-IN"/>
        </a:p>
      </dgm:t>
    </dgm:pt>
    <dgm:pt modelId="{2E99B014-4917-413E-A104-EF14C814CBD6}">
      <dgm:prSet phldrT="[Text]"/>
      <dgm:spPr/>
      <dgm:t>
        <a:bodyPr/>
        <a:lstStyle/>
        <a:p>
          <a:pPr>
            <a:buFont typeface="Arial" panose="020B0604020202020204" pitchFamily="34" charset="0"/>
            <a:buChar char="•"/>
          </a:pPr>
          <a:r>
            <a:rPr lang="en-US" b="1" dirty="0"/>
            <a:t>Facilities and equipment :-</a:t>
          </a:r>
          <a:endParaRPr lang="en-IN" b="1" dirty="0"/>
        </a:p>
      </dgm:t>
    </dgm:pt>
    <dgm:pt modelId="{7439ABCA-2469-4ED3-BB85-AC798E140209}" type="parTrans" cxnId="{60014E25-C3BF-4D27-90C2-3FFF486C1054}">
      <dgm:prSet/>
      <dgm:spPr/>
      <dgm:t>
        <a:bodyPr/>
        <a:lstStyle/>
        <a:p>
          <a:endParaRPr lang="en-IN"/>
        </a:p>
      </dgm:t>
    </dgm:pt>
    <dgm:pt modelId="{01F8A12C-CF1D-4F26-BF7D-8B0EBAD27B12}" type="sibTrans" cxnId="{60014E25-C3BF-4D27-90C2-3FFF486C1054}">
      <dgm:prSet/>
      <dgm:spPr/>
      <dgm:t>
        <a:bodyPr/>
        <a:lstStyle/>
        <a:p>
          <a:endParaRPr lang="en-IN"/>
        </a:p>
      </dgm:t>
    </dgm:pt>
    <dgm:pt modelId="{BEDD23B8-A605-4A62-90D8-60CA2299BAF8}">
      <dgm:prSet phldrT="[Text]"/>
      <dgm:spPr/>
      <dgm:t>
        <a:bodyPr/>
        <a:lstStyle/>
        <a:p>
          <a:pPr>
            <a:buFont typeface="Arial" panose="020B0604020202020204" pitchFamily="34" charset="0"/>
            <a:buChar char="•"/>
          </a:pPr>
          <a:r>
            <a:rPr lang="en-US" b="1" dirty="0"/>
            <a:t>Labor and management:-</a:t>
          </a:r>
          <a:endParaRPr lang="en-IN" dirty="0"/>
        </a:p>
      </dgm:t>
    </dgm:pt>
    <dgm:pt modelId="{B1DACA0D-D6D9-48A9-9046-77B59B419472}" type="parTrans" cxnId="{AE536EC5-041E-4C74-9D1C-2586418AD7FF}">
      <dgm:prSet/>
      <dgm:spPr/>
      <dgm:t>
        <a:bodyPr/>
        <a:lstStyle/>
        <a:p>
          <a:endParaRPr lang="en-IN"/>
        </a:p>
      </dgm:t>
    </dgm:pt>
    <dgm:pt modelId="{915B1844-ED2E-4E81-B88D-B1C749BB1BCA}" type="sibTrans" cxnId="{AE536EC5-041E-4C74-9D1C-2586418AD7FF}">
      <dgm:prSet/>
      <dgm:spPr/>
      <dgm:t>
        <a:bodyPr/>
        <a:lstStyle/>
        <a:p>
          <a:endParaRPr lang="en-IN"/>
        </a:p>
      </dgm:t>
    </dgm:pt>
    <dgm:pt modelId="{7FBECCAE-DA2A-42D6-8021-C43BA4F0CCD2}">
      <dgm:prSet phldrT="[Text]"/>
      <dgm:spPr/>
      <dgm:t>
        <a:bodyPr/>
        <a:lstStyle/>
        <a:p>
          <a:pPr>
            <a:buFont typeface="Arial" panose="020B0604020202020204" pitchFamily="34" charset="0"/>
            <a:buChar char="•"/>
          </a:pPr>
          <a:r>
            <a:rPr lang="en-US" b="1" dirty="0"/>
            <a:t>Inputs:-</a:t>
          </a:r>
          <a:endParaRPr lang="en-IN" dirty="0"/>
        </a:p>
      </dgm:t>
    </dgm:pt>
    <dgm:pt modelId="{75F88BF9-1904-4147-B888-9684194C3415}" type="sibTrans" cxnId="{C21C1199-56B6-4BC1-9520-A85126C8BA36}">
      <dgm:prSet/>
      <dgm:spPr/>
      <dgm:t>
        <a:bodyPr/>
        <a:lstStyle/>
        <a:p>
          <a:endParaRPr lang="en-IN"/>
        </a:p>
      </dgm:t>
    </dgm:pt>
    <dgm:pt modelId="{721F8626-1EBD-4645-95F2-BDCEF708E0AB}" type="parTrans" cxnId="{C21C1199-56B6-4BC1-9520-A85126C8BA36}">
      <dgm:prSet/>
      <dgm:spPr/>
      <dgm:t>
        <a:bodyPr/>
        <a:lstStyle/>
        <a:p>
          <a:endParaRPr lang="en-IN"/>
        </a:p>
      </dgm:t>
    </dgm:pt>
    <dgm:pt modelId="{3095B7B4-5FDF-42E5-822C-4C6CB17188A3}">
      <dgm:prSet/>
      <dgm:spPr/>
      <dgm:t>
        <a:bodyPr/>
        <a:lstStyle/>
        <a:p>
          <a:pPr>
            <a:lnSpc>
              <a:spcPct val="150000"/>
            </a:lnSpc>
          </a:pPr>
          <a:r>
            <a:rPr lang="en-US" b="0" cap="none" spc="0" dirty="0">
              <a:ln w="0"/>
              <a:solidFill>
                <a:schemeClr val="tx1"/>
              </a:solidFill>
              <a:effectLst/>
            </a:rPr>
            <a:t>Google Play Store Account, Web Hosting,  Advertisements</a:t>
          </a:r>
          <a:endParaRPr lang="en-IN" dirty="0">
            <a:effectLst/>
          </a:endParaRPr>
        </a:p>
      </dgm:t>
    </dgm:pt>
    <dgm:pt modelId="{E7AF7C53-A813-4360-B670-956DAF8CB8A8}" type="parTrans" cxnId="{2C0E282F-9D09-450C-83CC-5F305D4BF832}">
      <dgm:prSet/>
      <dgm:spPr/>
      <dgm:t>
        <a:bodyPr/>
        <a:lstStyle/>
        <a:p>
          <a:endParaRPr lang="en-IN"/>
        </a:p>
      </dgm:t>
    </dgm:pt>
    <dgm:pt modelId="{366D05F6-7706-4F27-AC81-A6B724B10CDC}" type="sibTrans" cxnId="{2C0E282F-9D09-450C-83CC-5F305D4BF832}">
      <dgm:prSet/>
      <dgm:spPr/>
      <dgm:t>
        <a:bodyPr/>
        <a:lstStyle/>
        <a:p>
          <a:endParaRPr lang="en-IN"/>
        </a:p>
      </dgm:t>
    </dgm:pt>
    <dgm:pt modelId="{1B93FF84-3001-4E77-BB32-948E1EF88751}">
      <dgm:prSet/>
      <dgm:spPr/>
      <dgm:t>
        <a:bodyPr/>
        <a:lstStyle/>
        <a:p>
          <a:pPr>
            <a:lnSpc>
              <a:spcPct val="200000"/>
            </a:lnSpc>
          </a:pPr>
          <a:r>
            <a:rPr lang="en-US" b="0" cap="none" spc="0" dirty="0">
              <a:ln w="0"/>
              <a:solidFill>
                <a:schemeClr val="tx1"/>
              </a:solidFill>
              <a:effectLst/>
            </a:rPr>
            <a:t>No Labor neede</a:t>
          </a:r>
          <a:r>
            <a:rPr lang="en-US" dirty="0">
              <a:ln w="0"/>
              <a:effectLst/>
            </a:rPr>
            <a:t>d</a:t>
          </a:r>
          <a:endParaRPr lang="en-IN" dirty="0">
            <a:effectLst/>
          </a:endParaRPr>
        </a:p>
      </dgm:t>
    </dgm:pt>
    <dgm:pt modelId="{36EA1813-FA62-4779-BBB3-8D82F73EAC49}" type="parTrans" cxnId="{A5D01D94-2ACB-4E3E-B9AB-D603E02B55AF}">
      <dgm:prSet/>
      <dgm:spPr/>
      <dgm:t>
        <a:bodyPr/>
        <a:lstStyle/>
        <a:p>
          <a:endParaRPr lang="en-IN"/>
        </a:p>
      </dgm:t>
    </dgm:pt>
    <dgm:pt modelId="{DF70FA26-8AE7-42C5-9FDE-DCCCDEE04E35}" type="sibTrans" cxnId="{A5D01D94-2ACB-4E3E-B9AB-D603E02B55AF}">
      <dgm:prSet/>
      <dgm:spPr/>
      <dgm:t>
        <a:bodyPr/>
        <a:lstStyle/>
        <a:p>
          <a:endParaRPr lang="en-IN"/>
        </a:p>
      </dgm:t>
    </dgm:pt>
    <dgm:pt modelId="{7ED75902-086B-4B30-B5EA-D3992234A264}">
      <dgm:prSet/>
      <dgm:spPr/>
      <dgm:t>
        <a:bodyPr/>
        <a:lstStyle/>
        <a:p>
          <a:pPr algn="l"/>
          <a:r>
            <a:rPr lang="en-US" b="0" cap="none" spc="0" dirty="0">
              <a:ln w="0"/>
              <a:solidFill>
                <a:schemeClr val="tx1"/>
              </a:solidFill>
              <a:effectLst/>
            </a:rPr>
            <a:t>Application, Website, </a:t>
          </a:r>
          <a:r>
            <a:rPr lang="en-US" dirty="0">
              <a:effectLst/>
            </a:rPr>
            <a:t>Mobile ,Laptop</a:t>
          </a:r>
          <a:endParaRPr lang="en-IN" dirty="0">
            <a:effectLst/>
          </a:endParaRPr>
        </a:p>
      </dgm:t>
    </dgm:pt>
    <dgm:pt modelId="{B321E698-3182-429F-884C-6C1268C47C82}" type="sibTrans" cxnId="{F3DC3A96-F00B-41A4-8E78-62CD7EA4D57F}">
      <dgm:prSet/>
      <dgm:spPr/>
      <dgm:t>
        <a:bodyPr/>
        <a:lstStyle/>
        <a:p>
          <a:endParaRPr lang="en-IN"/>
        </a:p>
      </dgm:t>
    </dgm:pt>
    <dgm:pt modelId="{8B2BEC70-03C7-4786-ACEC-53FEF0EDAC2A}" type="parTrans" cxnId="{F3DC3A96-F00B-41A4-8E78-62CD7EA4D57F}">
      <dgm:prSet/>
      <dgm:spPr/>
      <dgm:t>
        <a:bodyPr/>
        <a:lstStyle/>
        <a:p>
          <a:endParaRPr lang="en-IN"/>
        </a:p>
      </dgm:t>
    </dgm:pt>
    <dgm:pt modelId="{927CCD3B-D6DD-472D-B76C-BA6D59509E8D}">
      <dgm:prSet/>
      <dgm:spPr/>
      <dgm:t>
        <a:bodyPr/>
        <a:lstStyle/>
        <a:p>
          <a:pPr algn="l"/>
          <a:endParaRPr lang="en-IN" dirty="0">
            <a:effectLst/>
          </a:endParaRPr>
        </a:p>
      </dgm:t>
    </dgm:pt>
    <dgm:pt modelId="{DDF11EC0-61DE-4922-A2BB-5B55D5E6F14D}" type="parTrans" cxnId="{EEDFDBF6-D727-45B3-BBD7-4398F1AC0350}">
      <dgm:prSet/>
      <dgm:spPr/>
      <dgm:t>
        <a:bodyPr/>
        <a:lstStyle/>
        <a:p>
          <a:endParaRPr lang="en-US"/>
        </a:p>
      </dgm:t>
    </dgm:pt>
    <dgm:pt modelId="{8C203164-52B7-4978-82D7-3BCF24D350CC}" type="sibTrans" cxnId="{EEDFDBF6-D727-45B3-BBD7-4398F1AC0350}">
      <dgm:prSet/>
      <dgm:spPr/>
      <dgm:t>
        <a:bodyPr/>
        <a:lstStyle/>
        <a:p>
          <a:endParaRPr lang="en-US"/>
        </a:p>
      </dgm:t>
    </dgm:pt>
    <dgm:pt modelId="{7FC45111-9C1D-4A14-83D2-EB949C5455C5}" type="pres">
      <dgm:prSet presAssocID="{9A833CC4-F368-4F08-BDF8-1BB756E89CAB}" presName="Name0" presStyleCnt="0">
        <dgm:presLayoutVars>
          <dgm:dir/>
          <dgm:animLvl val="lvl"/>
          <dgm:resizeHandles/>
        </dgm:presLayoutVars>
      </dgm:prSet>
      <dgm:spPr/>
    </dgm:pt>
    <dgm:pt modelId="{EF6E176F-9A29-4FD4-B6D8-244991F6738C}" type="pres">
      <dgm:prSet presAssocID="{2E99B014-4917-413E-A104-EF14C814CBD6}" presName="linNode" presStyleCnt="0"/>
      <dgm:spPr/>
    </dgm:pt>
    <dgm:pt modelId="{584281A7-6268-4987-9C17-E6FF6B1997B6}" type="pres">
      <dgm:prSet presAssocID="{2E99B014-4917-413E-A104-EF14C814CBD6}" presName="parentShp" presStyleLbl="node1" presStyleIdx="0" presStyleCnt="3" custScaleX="128449">
        <dgm:presLayoutVars>
          <dgm:bulletEnabled val="1"/>
        </dgm:presLayoutVars>
      </dgm:prSet>
      <dgm:spPr/>
    </dgm:pt>
    <dgm:pt modelId="{2A8E21B9-0DF6-43FB-B538-556D86D80556}" type="pres">
      <dgm:prSet presAssocID="{2E99B014-4917-413E-A104-EF14C814CBD6}" presName="childShp" presStyleLbl="bgAccFollowNode1" presStyleIdx="0" presStyleCnt="3">
        <dgm:presLayoutVars>
          <dgm:bulletEnabled val="1"/>
        </dgm:presLayoutVars>
      </dgm:prSet>
      <dgm:spPr/>
    </dgm:pt>
    <dgm:pt modelId="{55596CFF-5FC0-4662-9C0F-8286341BEA64}" type="pres">
      <dgm:prSet presAssocID="{01F8A12C-CF1D-4F26-BF7D-8B0EBAD27B12}" presName="spacing" presStyleCnt="0"/>
      <dgm:spPr/>
    </dgm:pt>
    <dgm:pt modelId="{7AA586AC-BF64-4174-95D0-7F4DF7304F4F}" type="pres">
      <dgm:prSet presAssocID="{BEDD23B8-A605-4A62-90D8-60CA2299BAF8}" presName="linNode" presStyleCnt="0"/>
      <dgm:spPr/>
    </dgm:pt>
    <dgm:pt modelId="{2E8F4AD5-50D4-4711-9A17-4159F796DF42}" type="pres">
      <dgm:prSet presAssocID="{BEDD23B8-A605-4A62-90D8-60CA2299BAF8}" presName="parentShp" presStyleLbl="node1" presStyleIdx="1" presStyleCnt="3" custScaleX="128148">
        <dgm:presLayoutVars>
          <dgm:bulletEnabled val="1"/>
        </dgm:presLayoutVars>
      </dgm:prSet>
      <dgm:spPr/>
    </dgm:pt>
    <dgm:pt modelId="{2EF04E82-E38C-46EF-B415-6D712C2E9D11}" type="pres">
      <dgm:prSet presAssocID="{BEDD23B8-A605-4A62-90D8-60CA2299BAF8}" presName="childShp" presStyleLbl="bgAccFollowNode1" presStyleIdx="1" presStyleCnt="3">
        <dgm:presLayoutVars>
          <dgm:bulletEnabled val="1"/>
        </dgm:presLayoutVars>
      </dgm:prSet>
      <dgm:spPr/>
    </dgm:pt>
    <dgm:pt modelId="{BFDE8C32-8FEA-4369-8853-F333578AC106}" type="pres">
      <dgm:prSet presAssocID="{915B1844-ED2E-4E81-B88D-B1C749BB1BCA}" presName="spacing" presStyleCnt="0"/>
      <dgm:spPr/>
    </dgm:pt>
    <dgm:pt modelId="{6C5A086D-15C0-4D4D-BDCC-F7CFE6034876}" type="pres">
      <dgm:prSet presAssocID="{7FBECCAE-DA2A-42D6-8021-C43BA4F0CCD2}" presName="linNode" presStyleCnt="0"/>
      <dgm:spPr/>
    </dgm:pt>
    <dgm:pt modelId="{25E557C1-BBE5-469A-A30F-9F063FDCB1F2}" type="pres">
      <dgm:prSet presAssocID="{7FBECCAE-DA2A-42D6-8021-C43BA4F0CCD2}" presName="parentShp" presStyleLbl="node1" presStyleIdx="2" presStyleCnt="3" custScaleX="130154">
        <dgm:presLayoutVars>
          <dgm:bulletEnabled val="1"/>
        </dgm:presLayoutVars>
      </dgm:prSet>
      <dgm:spPr/>
    </dgm:pt>
    <dgm:pt modelId="{9A01F7DD-0A3B-40FC-8C2F-D143B03F6CAA}" type="pres">
      <dgm:prSet presAssocID="{7FBECCAE-DA2A-42D6-8021-C43BA4F0CCD2}" presName="childShp" presStyleLbl="bgAccFollowNode1" presStyleIdx="2" presStyleCnt="3">
        <dgm:presLayoutVars>
          <dgm:bulletEnabled val="1"/>
        </dgm:presLayoutVars>
      </dgm:prSet>
      <dgm:spPr/>
    </dgm:pt>
  </dgm:ptLst>
  <dgm:cxnLst>
    <dgm:cxn modelId="{60014E25-C3BF-4D27-90C2-3FFF486C1054}" srcId="{9A833CC4-F368-4F08-BDF8-1BB756E89CAB}" destId="{2E99B014-4917-413E-A104-EF14C814CBD6}" srcOrd="0" destOrd="0" parTransId="{7439ABCA-2469-4ED3-BB85-AC798E140209}" sibTransId="{01F8A12C-CF1D-4F26-BF7D-8B0EBAD27B12}"/>
    <dgm:cxn modelId="{2C0E282F-9D09-450C-83CC-5F305D4BF832}" srcId="{7FBECCAE-DA2A-42D6-8021-C43BA4F0CCD2}" destId="{3095B7B4-5FDF-42E5-822C-4C6CB17188A3}" srcOrd="0" destOrd="0" parTransId="{E7AF7C53-A813-4360-B670-956DAF8CB8A8}" sibTransId="{366D05F6-7706-4F27-AC81-A6B724B10CDC}"/>
    <dgm:cxn modelId="{6FDB8349-5382-43AF-9B9E-0E8F3C48FA1E}" type="presOf" srcId="{BEDD23B8-A605-4A62-90D8-60CA2299BAF8}" destId="{2E8F4AD5-50D4-4711-9A17-4159F796DF42}" srcOrd="0" destOrd="0" presId="urn:microsoft.com/office/officeart/2005/8/layout/vList6"/>
    <dgm:cxn modelId="{AA08E283-CAB4-4BDA-926F-AE15163DCAE4}" type="presOf" srcId="{927CCD3B-D6DD-472D-B76C-BA6D59509E8D}" destId="{2A8E21B9-0DF6-43FB-B538-556D86D80556}" srcOrd="0" destOrd="0" presId="urn:microsoft.com/office/officeart/2005/8/layout/vList6"/>
    <dgm:cxn modelId="{6278FB93-ACC4-4E96-8076-EA6F30E37B62}" type="presOf" srcId="{2E99B014-4917-413E-A104-EF14C814CBD6}" destId="{584281A7-6268-4987-9C17-E6FF6B1997B6}" srcOrd="0" destOrd="0" presId="urn:microsoft.com/office/officeart/2005/8/layout/vList6"/>
    <dgm:cxn modelId="{A5D01D94-2ACB-4E3E-B9AB-D603E02B55AF}" srcId="{BEDD23B8-A605-4A62-90D8-60CA2299BAF8}" destId="{1B93FF84-3001-4E77-BB32-948E1EF88751}" srcOrd="0" destOrd="0" parTransId="{36EA1813-FA62-4779-BBB3-8D82F73EAC49}" sibTransId="{DF70FA26-8AE7-42C5-9FDE-DCCCDEE04E35}"/>
    <dgm:cxn modelId="{F3DC3A96-F00B-41A4-8E78-62CD7EA4D57F}" srcId="{2E99B014-4917-413E-A104-EF14C814CBD6}" destId="{7ED75902-086B-4B30-B5EA-D3992234A264}" srcOrd="1" destOrd="0" parTransId="{8B2BEC70-03C7-4786-ACEC-53FEF0EDAC2A}" sibTransId="{B321E698-3182-429F-884C-6C1268C47C82}"/>
    <dgm:cxn modelId="{C21C1199-56B6-4BC1-9520-A85126C8BA36}" srcId="{9A833CC4-F368-4F08-BDF8-1BB756E89CAB}" destId="{7FBECCAE-DA2A-42D6-8021-C43BA4F0CCD2}" srcOrd="2" destOrd="0" parTransId="{721F8626-1EBD-4645-95F2-BDCEF708E0AB}" sibTransId="{75F88BF9-1904-4147-B888-9684194C3415}"/>
    <dgm:cxn modelId="{EBDB97A2-3384-4DC9-967D-5908F8FA8043}" type="presOf" srcId="{3095B7B4-5FDF-42E5-822C-4C6CB17188A3}" destId="{9A01F7DD-0A3B-40FC-8C2F-D143B03F6CAA}" srcOrd="0" destOrd="0" presId="urn:microsoft.com/office/officeart/2005/8/layout/vList6"/>
    <dgm:cxn modelId="{CA952FAA-F764-40E0-A028-1B4D51ACC48D}" type="presOf" srcId="{7ED75902-086B-4B30-B5EA-D3992234A264}" destId="{2A8E21B9-0DF6-43FB-B538-556D86D80556}" srcOrd="0" destOrd="1" presId="urn:microsoft.com/office/officeart/2005/8/layout/vList6"/>
    <dgm:cxn modelId="{6253B3C3-5101-4A68-A858-CDDFCE582BA7}" type="presOf" srcId="{7FBECCAE-DA2A-42D6-8021-C43BA4F0CCD2}" destId="{25E557C1-BBE5-469A-A30F-9F063FDCB1F2}" srcOrd="0" destOrd="0" presId="urn:microsoft.com/office/officeart/2005/8/layout/vList6"/>
    <dgm:cxn modelId="{AE536EC5-041E-4C74-9D1C-2586418AD7FF}" srcId="{9A833CC4-F368-4F08-BDF8-1BB756E89CAB}" destId="{BEDD23B8-A605-4A62-90D8-60CA2299BAF8}" srcOrd="1" destOrd="0" parTransId="{B1DACA0D-D6D9-48A9-9046-77B59B419472}" sibTransId="{915B1844-ED2E-4E81-B88D-B1C749BB1BCA}"/>
    <dgm:cxn modelId="{61B147ED-3472-4016-AFB1-FED230A01F81}" type="presOf" srcId="{9A833CC4-F368-4F08-BDF8-1BB756E89CAB}" destId="{7FC45111-9C1D-4A14-83D2-EB949C5455C5}" srcOrd="0" destOrd="0" presId="urn:microsoft.com/office/officeart/2005/8/layout/vList6"/>
    <dgm:cxn modelId="{0A7CA1F5-6181-4B35-90CA-295CBD34B9DF}" type="presOf" srcId="{1B93FF84-3001-4E77-BB32-948E1EF88751}" destId="{2EF04E82-E38C-46EF-B415-6D712C2E9D11}" srcOrd="0" destOrd="0" presId="urn:microsoft.com/office/officeart/2005/8/layout/vList6"/>
    <dgm:cxn modelId="{EEDFDBF6-D727-45B3-BBD7-4398F1AC0350}" srcId="{2E99B014-4917-413E-A104-EF14C814CBD6}" destId="{927CCD3B-D6DD-472D-B76C-BA6D59509E8D}" srcOrd="0" destOrd="0" parTransId="{DDF11EC0-61DE-4922-A2BB-5B55D5E6F14D}" sibTransId="{8C203164-52B7-4978-82D7-3BCF24D350CC}"/>
    <dgm:cxn modelId="{E67EEF7C-E8ED-4B82-9CE6-9D7F7FB2ABE0}" type="presParOf" srcId="{7FC45111-9C1D-4A14-83D2-EB949C5455C5}" destId="{EF6E176F-9A29-4FD4-B6D8-244991F6738C}" srcOrd="0" destOrd="0" presId="urn:microsoft.com/office/officeart/2005/8/layout/vList6"/>
    <dgm:cxn modelId="{DA4E94B0-FFEC-4C70-8DAA-8A8BB19102BE}" type="presParOf" srcId="{EF6E176F-9A29-4FD4-B6D8-244991F6738C}" destId="{584281A7-6268-4987-9C17-E6FF6B1997B6}" srcOrd="0" destOrd="0" presId="urn:microsoft.com/office/officeart/2005/8/layout/vList6"/>
    <dgm:cxn modelId="{3FFBAF08-2151-43AF-BCD6-5D2190CABB55}" type="presParOf" srcId="{EF6E176F-9A29-4FD4-B6D8-244991F6738C}" destId="{2A8E21B9-0DF6-43FB-B538-556D86D80556}" srcOrd="1" destOrd="0" presId="urn:microsoft.com/office/officeart/2005/8/layout/vList6"/>
    <dgm:cxn modelId="{00A694FD-C43E-4434-9876-D99741C73F8B}" type="presParOf" srcId="{7FC45111-9C1D-4A14-83D2-EB949C5455C5}" destId="{55596CFF-5FC0-4662-9C0F-8286341BEA64}" srcOrd="1" destOrd="0" presId="urn:microsoft.com/office/officeart/2005/8/layout/vList6"/>
    <dgm:cxn modelId="{4E847326-EDB1-4F8A-AF1B-D683CE9D3EC0}" type="presParOf" srcId="{7FC45111-9C1D-4A14-83D2-EB949C5455C5}" destId="{7AA586AC-BF64-4174-95D0-7F4DF7304F4F}" srcOrd="2" destOrd="0" presId="urn:microsoft.com/office/officeart/2005/8/layout/vList6"/>
    <dgm:cxn modelId="{EED5071C-96B9-493E-B3D6-01264BDA751C}" type="presParOf" srcId="{7AA586AC-BF64-4174-95D0-7F4DF7304F4F}" destId="{2E8F4AD5-50D4-4711-9A17-4159F796DF42}" srcOrd="0" destOrd="0" presId="urn:microsoft.com/office/officeart/2005/8/layout/vList6"/>
    <dgm:cxn modelId="{D1900029-765A-4C3D-AF13-746839ADF323}" type="presParOf" srcId="{7AA586AC-BF64-4174-95D0-7F4DF7304F4F}" destId="{2EF04E82-E38C-46EF-B415-6D712C2E9D11}" srcOrd="1" destOrd="0" presId="urn:microsoft.com/office/officeart/2005/8/layout/vList6"/>
    <dgm:cxn modelId="{B2C86CDB-35B2-4711-8F44-218406D29954}" type="presParOf" srcId="{7FC45111-9C1D-4A14-83D2-EB949C5455C5}" destId="{BFDE8C32-8FEA-4369-8853-F333578AC106}" srcOrd="3" destOrd="0" presId="urn:microsoft.com/office/officeart/2005/8/layout/vList6"/>
    <dgm:cxn modelId="{0F1F074E-B4AC-48FF-8460-2A8E4EE189F5}" type="presParOf" srcId="{7FC45111-9C1D-4A14-83D2-EB949C5455C5}" destId="{6C5A086D-15C0-4D4D-BDCC-F7CFE6034876}" srcOrd="4" destOrd="0" presId="urn:microsoft.com/office/officeart/2005/8/layout/vList6"/>
    <dgm:cxn modelId="{94653968-EB61-4901-8061-A13474273962}" type="presParOf" srcId="{6C5A086D-15C0-4D4D-BDCC-F7CFE6034876}" destId="{25E557C1-BBE5-469A-A30F-9F063FDCB1F2}" srcOrd="0" destOrd="0" presId="urn:microsoft.com/office/officeart/2005/8/layout/vList6"/>
    <dgm:cxn modelId="{3E8F9F5A-B8F4-4250-9B83-6E5BCED100E2}" type="presParOf" srcId="{6C5A086D-15C0-4D4D-BDCC-F7CFE6034876}" destId="{9A01F7DD-0A3B-40FC-8C2F-D143B03F6CA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795B0A-D719-42D9-8020-3FD2F99B2F49}" type="doc">
      <dgm:prSet loTypeId="urn:microsoft.com/office/officeart/2011/layout/TabList" loCatId="list" qsTypeId="urn:microsoft.com/office/officeart/2005/8/quickstyle/simple3" qsCatId="simple" csTypeId="urn:microsoft.com/office/officeart/2005/8/colors/accent1_2" csCatId="accent1" phldr="1"/>
      <dgm:spPr/>
      <dgm:t>
        <a:bodyPr/>
        <a:lstStyle/>
        <a:p>
          <a:endParaRPr lang="en-IN"/>
        </a:p>
      </dgm:t>
    </dgm:pt>
    <dgm:pt modelId="{C33A7158-399C-45D7-BF5C-77AC8BD9366A}">
      <dgm:prSet phldrT="[Text]"/>
      <dgm:spPr/>
      <dgm:t>
        <a:bodyPr/>
        <a:lstStyle/>
        <a:p>
          <a:endParaRPr lang="en-IN" dirty="0"/>
        </a:p>
      </dgm:t>
    </dgm:pt>
    <dgm:pt modelId="{CC292025-DC3C-4218-B82B-4638CD978C51}" type="parTrans" cxnId="{AAF724A2-FE97-41E5-A4A6-5CDFE80BB666}">
      <dgm:prSet/>
      <dgm:spPr/>
      <dgm:t>
        <a:bodyPr/>
        <a:lstStyle/>
        <a:p>
          <a:endParaRPr lang="en-IN"/>
        </a:p>
      </dgm:t>
    </dgm:pt>
    <dgm:pt modelId="{774D024D-DA7F-4526-BB1A-4F25CBCC9C8A}" type="sibTrans" cxnId="{AAF724A2-FE97-41E5-A4A6-5CDFE80BB666}">
      <dgm:prSet/>
      <dgm:spPr/>
      <dgm:t>
        <a:bodyPr/>
        <a:lstStyle/>
        <a:p>
          <a:endParaRPr lang="en-IN"/>
        </a:p>
      </dgm:t>
    </dgm:pt>
    <dgm:pt modelId="{21A55FA6-231C-4D32-8312-1F33F5069DA9}">
      <dgm:prSet phldrT="[Text]" custT="1"/>
      <dgm:spPr/>
      <dgm:t>
        <a:bodyPr/>
        <a:lstStyle/>
        <a:p>
          <a:r>
            <a:rPr lang="en-US" sz="2000" dirty="0"/>
            <a:t>AVAILABILITY</a:t>
          </a:r>
          <a:endParaRPr lang="en-IN" sz="2000" dirty="0"/>
        </a:p>
      </dgm:t>
    </dgm:pt>
    <dgm:pt modelId="{21D02AD4-95B2-44DF-84CE-6E890B31B20E}" type="parTrans" cxnId="{0E9360BF-162A-472F-9D82-905B1BC5422E}">
      <dgm:prSet/>
      <dgm:spPr/>
      <dgm:t>
        <a:bodyPr/>
        <a:lstStyle/>
        <a:p>
          <a:endParaRPr lang="en-IN"/>
        </a:p>
      </dgm:t>
    </dgm:pt>
    <dgm:pt modelId="{3A0B4708-F6A9-42BC-B312-2E5536DB490F}" type="sibTrans" cxnId="{0E9360BF-162A-472F-9D82-905B1BC5422E}">
      <dgm:prSet/>
      <dgm:spPr/>
      <dgm:t>
        <a:bodyPr/>
        <a:lstStyle/>
        <a:p>
          <a:endParaRPr lang="en-IN"/>
        </a:p>
      </dgm:t>
    </dgm:pt>
    <dgm:pt modelId="{CB70F7A8-9977-4595-88A7-627144AB56DE}">
      <dgm:prSet phldrT="[Text]" custT="1"/>
      <dgm:spPr/>
      <dgm:t>
        <a:bodyPr/>
        <a:lstStyle/>
        <a:p>
          <a:r>
            <a:rPr lang="en-US" sz="1600" dirty="0"/>
            <a:t>Degree to which the customers can rely on the system. The system will be available 24 hours.</a:t>
          </a:r>
          <a:endParaRPr lang="en-IN" sz="1600" dirty="0"/>
        </a:p>
      </dgm:t>
    </dgm:pt>
    <dgm:pt modelId="{4A434A47-914F-4052-920B-EAD9E750E2CF}" type="parTrans" cxnId="{4B731CE4-DFE3-473D-BC3C-BDAB941E5AD1}">
      <dgm:prSet/>
      <dgm:spPr/>
      <dgm:t>
        <a:bodyPr/>
        <a:lstStyle/>
        <a:p>
          <a:endParaRPr lang="en-IN"/>
        </a:p>
      </dgm:t>
    </dgm:pt>
    <dgm:pt modelId="{02D7FED7-82D3-4A0A-BE67-4F283E41E88C}" type="sibTrans" cxnId="{4B731CE4-DFE3-473D-BC3C-BDAB941E5AD1}">
      <dgm:prSet/>
      <dgm:spPr/>
      <dgm:t>
        <a:bodyPr/>
        <a:lstStyle/>
        <a:p>
          <a:endParaRPr lang="en-IN"/>
        </a:p>
      </dgm:t>
    </dgm:pt>
    <dgm:pt modelId="{6A1E454F-3C28-4933-9800-07F951D1C807}">
      <dgm:prSet phldrT="[Text]" custT="1"/>
      <dgm:spPr/>
      <dgm:t>
        <a:bodyPr/>
        <a:lstStyle/>
        <a:p>
          <a:r>
            <a:rPr lang="en-US" sz="2000" dirty="0"/>
            <a:t>CONFIDENTIALITY</a:t>
          </a:r>
          <a:endParaRPr lang="en-IN" sz="2000" dirty="0"/>
        </a:p>
      </dgm:t>
    </dgm:pt>
    <dgm:pt modelId="{CDC5AAD1-C0A4-43B6-8CA0-E7B5D67A736C}" type="parTrans" cxnId="{AE4816C6-C16E-492E-AA3A-E685A5823C06}">
      <dgm:prSet/>
      <dgm:spPr/>
      <dgm:t>
        <a:bodyPr/>
        <a:lstStyle/>
        <a:p>
          <a:endParaRPr lang="en-IN"/>
        </a:p>
      </dgm:t>
    </dgm:pt>
    <dgm:pt modelId="{EF125DFA-20BB-4D2C-8A62-A58BDC5F053E}" type="sibTrans" cxnId="{AE4816C6-C16E-492E-AA3A-E685A5823C06}">
      <dgm:prSet/>
      <dgm:spPr/>
      <dgm:t>
        <a:bodyPr/>
        <a:lstStyle/>
        <a:p>
          <a:endParaRPr lang="en-IN"/>
        </a:p>
      </dgm:t>
    </dgm:pt>
    <dgm:pt modelId="{36586DA0-2AE4-40FD-A2C3-5A5BD73AFA5C}">
      <dgm:prSet phldrT="[Text]" custT="1"/>
      <dgm:spPr/>
      <dgm:t>
        <a:bodyPr/>
        <a:lstStyle/>
        <a:p>
          <a:r>
            <a:rPr lang="en-US" sz="1600" dirty="0"/>
            <a:t>Degree to which the system protects the data. Our system will maintain confidentiality of user data and allow only authorized users to access it.</a:t>
          </a:r>
          <a:endParaRPr lang="en-IN" sz="1600" dirty="0"/>
        </a:p>
      </dgm:t>
    </dgm:pt>
    <dgm:pt modelId="{DA676478-7DD6-46A7-BBC6-82DC0092B094}" type="parTrans" cxnId="{BB438C2E-5D6F-4545-9728-191EB0E9359F}">
      <dgm:prSet/>
      <dgm:spPr/>
      <dgm:t>
        <a:bodyPr/>
        <a:lstStyle/>
        <a:p>
          <a:endParaRPr lang="en-IN"/>
        </a:p>
      </dgm:t>
    </dgm:pt>
    <dgm:pt modelId="{93053286-F855-443D-8DAB-AC18B8CF4795}" type="sibTrans" cxnId="{BB438C2E-5D6F-4545-9728-191EB0E9359F}">
      <dgm:prSet/>
      <dgm:spPr/>
      <dgm:t>
        <a:bodyPr/>
        <a:lstStyle/>
        <a:p>
          <a:endParaRPr lang="en-IN"/>
        </a:p>
      </dgm:t>
    </dgm:pt>
    <dgm:pt modelId="{214BA90B-6EE8-409D-91ED-3C043A2987FE}">
      <dgm:prSet phldrT="[Text]" custT="1"/>
      <dgm:spPr/>
      <dgm:t>
        <a:bodyPr/>
        <a:lstStyle/>
        <a:p>
          <a:r>
            <a:rPr lang="en-US" sz="2000" dirty="0"/>
            <a:t>RELIABILITY</a:t>
          </a:r>
          <a:endParaRPr lang="en-IN" sz="2000" dirty="0"/>
        </a:p>
      </dgm:t>
    </dgm:pt>
    <dgm:pt modelId="{7682AD2A-A696-4DAF-8C77-12EFABDE6425}" type="parTrans" cxnId="{5F44635F-EE53-475D-BADD-3038431A8CDF}">
      <dgm:prSet/>
      <dgm:spPr/>
      <dgm:t>
        <a:bodyPr/>
        <a:lstStyle/>
        <a:p>
          <a:endParaRPr lang="en-IN"/>
        </a:p>
      </dgm:t>
    </dgm:pt>
    <dgm:pt modelId="{C8F591B9-B8F4-41B3-9A83-9BD893CC8559}" type="sibTrans" cxnId="{5F44635F-EE53-475D-BADD-3038431A8CDF}">
      <dgm:prSet/>
      <dgm:spPr/>
      <dgm:t>
        <a:bodyPr/>
        <a:lstStyle/>
        <a:p>
          <a:endParaRPr lang="en-IN"/>
        </a:p>
      </dgm:t>
    </dgm:pt>
    <dgm:pt modelId="{A31DC903-096F-4EBE-8770-917C023D9AF3}">
      <dgm:prSet phldrT="[Text]" custT="1"/>
      <dgm:spPr/>
      <dgm:t>
        <a:bodyPr/>
        <a:lstStyle/>
        <a:p>
          <a:r>
            <a:rPr lang="en-US" sz="1600" dirty="0"/>
            <a:t>Degree to which the system performs without failure. Our system is made to be highly reliable to the use.</a:t>
          </a:r>
          <a:endParaRPr lang="en-IN" sz="1600" dirty="0"/>
        </a:p>
      </dgm:t>
    </dgm:pt>
    <dgm:pt modelId="{52518041-12D7-41CA-A02C-5A32DD5E5B97}" type="parTrans" cxnId="{C1CC8563-B0FB-44C4-AAF7-965704A168AA}">
      <dgm:prSet/>
      <dgm:spPr/>
      <dgm:t>
        <a:bodyPr/>
        <a:lstStyle/>
        <a:p>
          <a:endParaRPr lang="en-IN"/>
        </a:p>
      </dgm:t>
    </dgm:pt>
    <dgm:pt modelId="{78290F73-41A2-40A1-BC21-4FF18787F469}" type="sibTrans" cxnId="{C1CC8563-B0FB-44C4-AAF7-965704A168AA}">
      <dgm:prSet/>
      <dgm:spPr/>
      <dgm:t>
        <a:bodyPr/>
        <a:lstStyle/>
        <a:p>
          <a:endParaRPr lang="en-IN"/>
        </a:p>
      </dgm:t>
    </dgm:pt>
    <dgm:pt modelId="{4E730B0E-15A0-43B2-B7E8-6EF4F1EFDA98}">
      <dgm:prSet phldrT="[Text]"/>
      <dgm:spPr/>
      <dgm:t>
        <a:bodyPr/>
        <a:lstStyle/>
        <a:p>
          <a:endParaRPr lang="en-IN" dirty="0"/>
        </a:p>
      </dgm:t>
    </dgm:pt>
    <dgm:pt modelId="{A1899049-9203-4837-828C-BEE1DC609EB0}" type="sibTrans" cxnId="{C007B10C-9D44-482B-AC8A-6E80C91CF926}">
      <dgm:prSet/>
      <dgm:spPr/>
      <dgm:t>
        <a:bodyPr/>
        <a:lstStyle/>
        <a:p>
          <a:endParaRPr lang="en-IN"/>
        </a:p>
      </dgm:t>
    </dgm:pt>
    <dgm:pt modelId="{469085E9-DBC4-4302-99A0-095622D2F23F}" type="parTrans" cxnId="{C007B10C-9D44-482B-AC8A-6E80C91CF926}">
      <dgm:prSet/>
      <dgm:spPr/>
      <dgm:t>
        <a:bodyPr/>
        <a:lstStyle/>
        <a:p>
          <a:endParaRPr lang="en-IN"/>
        </a:p>
      </dgm:t>
    </dgm:pt>
    <dgm:pt modelId="{A81EC5D8-9803-4434-9656-7920508B5CD1}">
      <dgm:prSet phldrT="[Text]"/>
      <dgm:spPr/>
      <dgm:t>
        <a:bodyPr/>
        <a:lstStyle/>
        <a:p>
          <a:endParaRPr lang="en-IN" dirty="0"/>
        </a:p>
      </dgm:t>
    </dgm:pt>
    <dgm:pt modelId="{A82CA750-9A47-4345-A91E-2EDC4213A21E}" type="sibTrans" cxnId="{74818A31-29E4-4633-8448-615B2B210644}">
      <dgm:prSet/>
      <dgm:spPr/>
      <dgm:t>
        <a:bodyPr/>
        <a:lstStyle/>
        <a:p>
          <a:endParaRPr lang="en-IN"/>
        </a:p>
      </dgm:t>
    </dgm:pt>
    <dgm:pt modelId="{8EFDBC4D-F48D-4B0A-A9F2-D4CE5EAB61DA}" type="parTrans" cxnId="{74818A31-29E4-4633-8448-615B2B210644}">
      <dgm:prSet/>
      <dgm:spPr/>
      <dgm:t>
        <a:bodyPr/>
        <a:lstStyle/>
        <a:p>
          <a:endParaRPr lang="en-IN"/>
        </a:p>
      </dgm:t>
    </dgm:pt>
    <dgm:pt modelId="{78DEF99C-4F7B-49F9-B52B-619FD4BD04D2}" type="pres">
      <dgm:prSet presAssocID="{82795B0A-D719-42D9-8020-3FD2F99B2F49}" presName="Name0" presStyleCnt="0">
        <dgm:presLayoutVars>
          <dgm:chMax/>
          <dgm:chPref val="3"/>
          <dgm:dir/>
          <dgm:animOne val="branch"/>
          <dgm:animLvl val="lvl"/>
        </dgm:presLayoutVars>
      </dgm:prSet>
      <dgm:spPr/>
    </dgm:pt>
    <dgm:pt modelId="{C67499FE-9ED3-4D8B-9155-7A0858DDD51B}" type="pres">
      <dgm:prSet presAssocID="{C33A7158-399C-45D7-BF5C-77AC8BD9366A}" presName="composite" presStyleCnt="0"/>
      <dgm:spPr/>
    </dgm:pt>
    <dgm:pt modelId="{F6DED900-25FC-4133-BBB6-2654C31A90A3}" type="pres">
      <dgm:prSet presAssocID="{C33A7158-399C-45D7-BF5C-77AC8BD9366A}" presName="FirstChild" presStyleLbl="revTx" presStyleIdx="0" presStyleCnt="6">
        <dgm:presLayoutVars>
          <dgm:chMax val="0"/>
          <dgm:chPref val="0"/>
          <dgm:bulletEnabled val="1"/>
        </dgm:presLayoutVars>
      </dgm:prSet>
      <dgm:spPr/>
    </dgm:pt>
    <dgm:pt modelId="{5F0C71A3-CF53-493E-8FDD-EEB7E112AFCF}" type="pres">
      <dgm:prSet presAssocID="{C33A7158-399C-45D7-BF5C-77AC8BD9366A}" presName="Parent" presStyleLbl="alignNode1" presStyleIdx="0" presStyleCnt="3">
        <dgm:presLayoutVars>
          <dgm:chMax val="3"/>
          <dgm:chPref val="3"/>
          <dgm:bulletEnabled val="1"/>
        </dgm:presLayoutVars>
      </dgm:prSet>
      <dgm:spPr/>
    </dgm:pt>
    <dgm:pt modelId="{5BE795E0-B3AD-48B5-9D20-6E0708453C4C}" type="pres">
      <dgm:prSet presAssocID="{C33A7158-399C-45D7-BF5C-77AC8BD9366A}" presName="Accent" presStyleLbl="parChTrans1D1" presStyleIdx="0" presStyleCnt="3"/>
      <dgm:spPr/>
    </dgm:pt>
    <dgm:pt modelId="{EC95828B-DF01-4978-852F-4BDEF4AD013B}" type="pres">
      <dgm:prSet presAssocID="{C33A7158-399C-45D7-BF5C-77AC8BD9366A}" presName="Child" presStyleLbl="revTx" presStyleIdx="1" presStyleCnt="6">
        <dgm:presLayoutVars>
          <dgm:chMax val="0"/>
          <dgm:chPref val="0"/>
          <dgm:bulletEnabled val="1"/>
        </dgm:presLayoutVars>
      </dgm:prSet>
      <dgm:spPr/>
    </dgm:pt>
    <dgm:pt modelId="{C31DF971-604B-41B7-AC20-8F70E503667E}" type="pres">
      <dgm:prSet presAssocID="{774D024D-DA7F-4526-BB1A-4F25CBCC9C8A}" presName="sibTrans" presStyleCnt="0"/>
      <dgm:spPr/>
    </dgm:pt>
    <dgm:pt modelId="{07E0325D-1C2E-4719-B301-8C12E41548C6}" type="pres">
      <dgm:prSet presAssocID="{4E730B0E-15A0-43B2-B7E8-6EF4F1EFDA98}" presName="composite" presStyleCnt="0"/>
      <dgm:spPr/>
    </dgm:pt>
    <dgm:pt modelId="{E4E97DCF-E5EE-4670-AA5B-F45548484840}" type="pres">
      <dgm:prSet presAssocID="{4E730B0E-15A0-43B2-B7E8-6EF4F1EFDA98}" presName="FirstChild" presStyleLbl="revTx" presStyleIdx="2" presStyleCnt="6">
        <dgm:presLayoutVars>
          <dgm:chMax val="0"/>
          <dgm:chPref val="0"/>
          <dgm:bulletEnabled val="1"/>
        </dgm:presLayoutVars>
      </dgm:prSet>
      <dgm:spPr/>
    </dgm:pt>
    <dgm:pt modelId="{4725FED0-4AA9-497C-ABA1-7EE9AF988B7F}" type="pres">
      <dgm:prSet presAssocID="{4E730B0E-15A0-43B2-B7E8-6EF4F1EFDA98}" presName="Parent" presStyleLbl="alignNode1" presStyleIdx="1" presStyleCnt="3">
        <dgm:presLayoutVars>
          <dgm:chMax val="3"/>
          <dgm:chPref val="3"/>
          <dgm:bulletEnabled val="1"/>
        </dgm:presLayoutVars>
      </dgm:prSet>
      <dgm:spPr/>
    </dgm:pt>
    <dgm:pt modelId="{C05D6A72-0017-444E-8599-744E1BF92F94}" type="pres">
      <dgm:prSet presAssocID="{4E730B0E-15A0-43B2-B7E8-6EF4F1EFDA98}" presName="Accent" presStyleLbl="parChTrans1D1" presStyleIdx="1" presStyleCnt="3"/>
      <dgm:spPr/>
    </dgm:pt>
    <dgm:pt modelId="{ED0A4368-3EA9-4CDA-92FA-4B1C7D96B804}" type="pres">
      <dgm:prSet presAssocID="{4E730B0E-15A0-43B2-B7E8-6EF4F1EFDA98}" presName="Child" presStyleLbl="revTx" presStyleIdx="3" presStyleCnt="6">
        <dgm:presLayoutVars>
          <dgm:chMax val="0"/>
          <dgm:chPref val="0"/>
          <dgm:bulletEnabled val="1"/>
        </dgm:presLayoutVars>
      </dgm:prSet>
      <dgm:spPr/>
    </dgm:pt>
    <dgm:pt modelId="{AC5EB496-FE54-4C1C-877A-C365F7875BF8}" type="pres">
      <dgm:prSet presAssocID="{A1899049-9203-4837-828C-BEE1DC609EB0}" presName="sibTrans" presStyleCnt="0"/>
      <dgm:spPr/>
    </dgm:pt>
    <dgm:pt modelId="{65B59632-9D41-423C-84BA-246590B91C01}" type="pres">
      <dgm:prSet presAssocID="{A81EC5D8-9803-4434-9656-7920508B5CD1}" presName="composite" presStyleCnt="0"/>
      <dgm:spPr/>
    </dgm:pt>
    <dgm:pt modelId="{343FD3A4-93E6-4AA4-8607-3DB99BCEAD50}" type="pres">
      <dgm:prSet presAssocID="{A81EC5D8-9803-4434-9656-7920508B5CD1}" presName="FirstChild" presStyleLbl="revTx" presStyleIdx="4" presStyleCnt="6">
        <dgm:presLayoutVars>
          <dgm:chMax val="0"/>
          <dgm:chPref val="0"/>
          <dgm:bulletEnabled val="1"/>
        </dgm:presLayoutVars>
      </dgm:prSet>
      <dgm:spPr/>
    </dgm:pt>
    <dgm:pt modelId="{ED9CDC94-9366-4BB0-B91D-6EEBA678F837}" type="pres">
      <dgm:prSet presAssocID="{A81EC5D8-9803-4434-9656-7920508B5CD1}" presName="Parent" presStyleLbl="alignNode1" presStyleIdx="2" presStyleCnt="3">
        <dgm:presLayoutVars>
          <dgm:chMax val="3"/>
          <dgm:chPref val="3"/>
          <dgm:bulletEnabled val="1"/>
        </dgm:presLayoutVars>
      </dgm:prSet>
      <dgm:spPr/>
    </dgm:pt>
    <dgm:pt modelId="{B9987A7D-2BE9-44BA-B1B2-BB452F0EC759}" type="pres">
      <dgm:prSet presAssocID="{A81EC5D8-9803-4434-9656-7920508B5CD1}" presName="Accent" presStyleLbl="parChTrans1D1" presStyleIdx="2" presStyleCnt="3"/>
      <dgm:spPr/>
    </dgm:pt>
    <dgm:pt modelId="{73BBBE8A-91EF-45FB-8DB6-557621FF8727}" type="pres">
      <dgm:prSet presAssocID="{A81EC5D8-9803-4434-9656-7920508B5CD1}" presName="Child" presStyleLbl="revTx" presStyleIdx="5" presStyleCnt="6">
        <dgm:presLayoutVars>
          <dgm:chMax val="0"/>
          <dgm:chPref val="0"/>
          <dgm:bulletEnabled val="1"/>
        </dgm:presLayoutVars>
      </dgm:prSet>
      <dgm:spPr/>
    </dgm:pt>
  </dgm:ptLst>
  <dgm:cxnLst>
    <dgm:cxn modelId="{C007B10C-9D44-482B-AC8A-6E80C91CF926}" srcId="{82795B0A-D719-42D9-8020-3FD2F99B2F49}" destId="{4E730B0E-15A0-43B2-B7E8-6EF4F1EFDA98}" srcOrd="1" destOrd="0" parTransId="{469085E9-DBC4-4302-99A0-095622D2F23F}" sibTransId="{A1899049-9203-4837-828C-BEE1DC609EB0}"/>
    <dgm:cxn modelId="{CBA4FC1D-83DD-4D2C-9A2A-045965B76716}" type="presOf" srcId="{A31DC903-096F-4EBE-8770-917C023D9AF3}" destId="{73BBBE8A-91EF-45FB-8DB6-557621FF8727}" srcOrd="0" destOrd="0" presId="urn:microsoft.com/office/officeart/2011/layout/TabList"/>
    <dgm:cxn modelId="{80C1191F-D80A-45DE-A7BD-6BB799D1D805}" type="presOf" srcId="{214BA90B-6EE8-409D-91ED-3C043A2987FE}" destId="{343FD3A4-93E6-4AA4-8607-3DB99BCEAD50}" srcOrd="0" destOrd="0" presId="urn:microsoft.com/office/officeart/2011/layout/TabList"/>
    <dgm:cxn modelId="{BB438C2E-5D6F-4545-9728-191EB0E9359F}" srcId="{4E730B0E-15A0-43B2-B7E8-6EF4F1EFDA98}" destId="{36586DA0-2AE4-40FD-A2C3-5A5BD73AFA5C}" srcOrd="1" destOrd="0" parTransId="{DA676478-7DD6-46A7-BBC6-82DC0092B094}" sibTransId="{93053286-F855-443D-8DAB-AC18B8CF4795}"/>
    <dgm:cxn modelId="{74818A31-29E4-4633-8448-615B2B210644}" srcId="{82795B0A-D719-42D9-8020-3FD2F99B2F49}" destId="{A81EC5D8-9803-4434-9656-7920508B5CD1}" srcOrd="2" destOrd="0" parTransId="{8EFDBC4D-F48D-4B0A-A9F2-D4CE5EAB61DA}" sibTransId="{A82CA750-9A47-4345-A91E-2EDC4213A21E}"/>
    <dgm:cxn modelId="{8BEF0932-F6F6-40D4-82A9-10978110F10F}" type="presOf" srcId="{36586DA0-2AE4-40FD-A2C3-5A5BD73AFA5C}" destId="{ED0A4368-3EA9-4CDA-92FA-4B1C7D96B804}" srcOrd="0" destOrd="0" presId="urn:microsoft.com/office/officeart/2011/layout/TabList"/>
    <dgm:cxn modelId="{8AA3103E-36BF-4261-8D05-118A3BFC6422}" type="presOf" srcId="{4E730B0E-15A0-43B2-B7E8-6EF4F1EFDA98}" destId="{4725FED0-4AA9-497C-ABA1-7EE9AF988B7F}" srcOrd="0" destOrd="0" presId="urn:microsoft.com/office/officeart/2011/layout/TabList"/>
    <dgm:cxn modelId="{8940535E-655F-4E33-BBB0-FADE5993163F}" type="presOf" srcId="{6A1E454F-3C28-4933-9800-07F951D1C807}" destId="{E4E97DCF-E5EE-4670-AA5B-F45548484840}" srcOrd="0" destOrd="0" presId="urn:microsoft.com/office/officeart/2011/layout/TabList"/>
    <dgm:cxn modelId="{5F44635F-EE53-475D-BADD-3038431A8CDF}" srcId="{A81EC5D8-9803-4434-9656-7920508B5CD1}" destId="{214BA90B-6EE8-409D-91ED-3C043A2987FE}" srcOrd="0" destOrd="0" parTransId="{7682AD2A-A696-4DAF-8C77-12EFABDE6425}" sibTransId="{C8F591B9-B8F4-41B3-9A83-9BD893CC8559}"/>
    <dgm:cxn modelId="{C1CC8563-B0FB-44C4-AAF7-965704A168AA}" srcId="{A81EC5D8-9803-4434-9656-7920508B5CD1}" destId="{A31DC903-096F-4EBE-8770-917C023D9AF3}" srcOrd="1" destOrd="0" parTransId="{52518041-12D7-41CA-A02C-5A32DD5E5B97}" sibTransId="{78290F73-41A2-40A1-BC21-4FF18787F469}"/>
    <dgm:cxn modelId="{98F7D095-FEEC-4F85-92C7-85D257FDB1DF}" type="presOf" srcId="{A81EC5D8-9803-4434-9656-7920508B5CD1}" destId="{ED9CDC94-9366-4BB0-B91D-6EEBA678F837}" srcOrd="0" destOrd="0" presId="urn:microsoft.com/office/officeart/2011/layout/TabList"/>
    <dgm:cxn modelId="{4B84CA97-327C-4F3F-8610-00831D465F57}" type="presOf" srcId="{82795B0A-D719-42D9-8020-3FD2F99B2F49}" destId="{78DEF99C-4F7B-49F9-B52B-619FD4BD04D2}" srcOrd="0" destOrd="0" presId="urn:microsoft.com/office/officeart/2011/layout/TabList"/>
    <dgm:cxn modelId="{AAF724A2-FE97-41E5-A4A6-5CDFE80BB666}" srcId="{82795B0A-D719-42D9-8020-3FD2F99B2F49}" destId="{C33A7158-399C-45D7-BF5C-77AC8BD9366A}" srcOrd="0" destOrd="0" parTransId="{CC292025-DC3C-4218-B82B-4638CD978C51}" sibTransId="{774D024D-DA7F-4526-BB1A-4F25CBCC9C8A}"/>
    <dgm:cxn modelId="{2010F9AC-14FE-40BE-8735-1883450E8A0E}" type="presOf" srcId="{C33A7158-399C-45D7-BF5C-77AC8BD9366A}" destId="{5F0C71A3-CF53-493E-8FDD-EEB7E112AFCF}" srcOrd="0" destOrd="0" presId="urn:microsoft.com/office/officeart/2011/layout/TabList"/>
    <dgm:cxn modelId="{0E9360BF-162A-472F-9D82-905B1BC5422E}" srcId="{C33A7158-399C-45D7-BF5C-77AC8BD9366A}" destId="{21A55FA6-231C-4D32-8312-1F33F5069DA9}" srcOrd="0" destOrd="0" parTransId="{21D02AD4-95B2-44DF-84CE-6E890B31B20E}" sibTransId="{3A0B4708-F6A9-42BC-B312-2E5536DB490F}"/>
    <dgm:cxn modelId="{AE4816C6-C16E-492E-AA3A-E685A5823C06}" srcId="{4E730B0E-15A0-43B2-B7E8-6EF4F1EFDA98}" destId="{6A1E454F-3C28-4933-9800-07F951D1C807}" srcOrd="0" destOrd="0" parTransId="{CDC5AAD1-C0A4-43B6-8CA0-E7B5D67A736C}" sibTransId="{EF125DFA-20BB-4D2C-8A62-A58BDC5F053E}"/>
    <dgm:cxn modelId="{FDFC19C6-56E1-4630-96BD-AC2990E1F4C3}" type="presOf" srcId="{CB70F7A8-9977-4595-88A7-627144AB56DE}" destId="{EC95828B-DF01-4978-852F-4BDEF4AD013B}" srcOrd="0" destOrd="0" presId="urn:microsoft.com/office/officeart/2011/layout/TabList"/>
    <dgm:cxn modelId="{2427ECC8-F5A2-4E36-93DC-BF17F1CA0F2C}" type="presOf" srcId="{21A55FA6-231C-4D32-8312-1F33F5069DA9}" destId="{F6DED900-25FC-4133-BBB6-2654C31A90A3}" srcOrd="0" destOrd="0" presId="urn:microsoft.com/office/officeart/2011/layout/TabList"/>
    <dgm:cxn modelId="{4B731CE4-DFE3-473D-BC3C-BDAB941E5AD1}" srcId="{C33A7158-399C-45D7-BF5C-77AC8BD9366A}" destId="{CB70F7A8-9977-4595-88A7-627144AB56DE}" srcOrd="1" destOrd="0" parTransId="{4A434A47-914F-4052-920B-EAD9E750E2CF}" sibTransId="{02D7FED7-82D3-4A0A-BE67-4F283E41E88C}"/>
    <dgm:cxn modelId="{09A14A13-DE8F-4451-B91A-951D63DB4434}" type="presParOf" srcId="{78DEF99C-4F7B-49F9-B52B-619FD4BD04D2}" destId="{C67499FE-9ED3-4D8B-9155-7A0858DDD51B}" srcOrd="0" destOrd="0" presId="urn:microsoft.com/office/officeart/2011/layout/TabList"/>
    <dgm:cxn modelId="{DFA10DD7-DF8D-4102-8D23-BAF568D353C3}" type="presParOf" srcId="{C67499FE-9ED3-4D8B-9155-7A0858DDD51B}" destId="{F6DED900-25FC-4133-BBB6-2654C31A90A3}" srcOrd="0" destOrd="0" presId="urn:microsoft.com/office/officeart/2011/layout/TabList"/>
    <dgm:cxn modelId="{3969CC83-930D-4FE1-B15A-B0770203EDBE}" type="presParOf" srcId="{C67499FE-9ED3-4D8B-9155-7A0858DDD51B}" destId="{5F0C71A3-CF53-493E-8FDD-EEB7E112AFCF}" srcOrd="1" destOrd="0" presId="urn:microsoft.com/office/officeart/2011/layout/TabList"/>
    <dgm:cxn modelId="{81337CD5-9811-46EA-83DF-E885F5B86A66}" type="presParOf" srcId="{C67499FE-9ED3-4D8B-9155-7A0858DDD51B}" destId="{5BE795E0-B3AD-48B5-9D20-6E0708453C4C}" srcOrd="2" destOrd="0" presId="urn:microsoft.com/office/officeart/2011/layout/TabList"/>
    <dgm:cxn modelId="{CF9A5D41-4E05-4980-A91C-302692547275}" type="presParOf" srcId="{78DEF99C-4F7B-49F9-B52B-619FD4BD04D2}" destId="{EC95828B-DF01-4978-852F-4BDEF4AD013B}" srcOrd="1" destOrd="0" presId="urn:microsoft.com/office/officeart/2011/layout/TabList"/>
    <dgm:cxn modelId="{F70CB3CF-6F40-4A63-A63F-004EFD98DCAF}" type="presParOf" srcId="{78DEF99C-4F7B-49F9-B52B-619FD4BD04D2}" destId="{C31DF971-604B-41B7-AC20-8F70E503667E}" srcOrd="2" destOrd="0" presId="urn:microsoft.com/office/officeart/2011/layout/TabList"/>
    <dgm:cxn modelId="{DC266487-EECD-417E-94B7-985223C660A5}" type="presParOf" srcId="{78DEF99C-4F7B-49F9-B52B-619FD4BD04D2}" destId="{07E0325D-1C2E-4719-B301-8C12E41548C6}" srcOrd="3" destOrd="0" presId="urn:microsoft.com/office/officeart/2011/layout/TabList"/>
    <dgm:cxn modelId="{501BBC1B-AD17-40DB-9B09-B3D754CC70B8}" type="presParOf" srcId="{07E0325D-1C2E-4719-B301-8C12E41548C6}" destId="{E4E97DCF-E5EE-4670-AA5B-F45548484840}" srcOrd="0" destOrd="0" presId="urn:microsoft.com/office/officeart/2011/layout/TabList"/>
    <dgm:cxn modelId="{8E17883C-6079-42CB-83B1-94991546E18D}" type="presParOf" srcId="{07E0325D-1C2E-4719-B301-8C12E41548C6}" destId="{4725FED0-4AA9-497C-ABA1-7EE9AF988B7F}" srcOrd="1" destOrd="0" presId="urn:microsoft.com/office/officeart/2011/layout/TabList"/>
    <dgm:cxn modelId="{3B0FCBEB-022D-4887-A123-2F8E2F2057ED}" type="presParOf" srcId="{07E0325D-1C2E-4719-B301-8C12E41548C6}" destId="{C05D6A72-0017-444E-8599-744E1BF92F94}" srcOrd="2" destOrd="0" presId="urn:microsoft.com/office/officeart/2011/layout/TabList"/>
    <dgm:cxn modelId="{C6FDD24D-72D5-4CC1-BC08-23E12E1A9766}" type="presParOf" srcId="{78DEF99C-4F7B-49F9-B52B-619FD4BD04D2}" destId="{ED0A4368-3EA9-4CDA-92FA-4B1C7D96B804}" srcOrd="4" destOrd="0" presId="urn:microsoft.com/office/officeart/2011/layout/TabList"/>
    <dgm:cxn modelId="{3EE4480D-2A7C-4E9D-B33E-2CD7B624C31C}" type="presParOf" srcId="{78DEF99C-4F7B-49F9-B52B-619FD4BD04D2}" destId="{AC5EB496-FE54-4C1C-877A-C365F7875BF8}" srcOrd="5" destOrd="0" presId="urn:microsoft.com/office/officeart/2011/layout/TabList"/>
    <dgm:cxn modelId="{92FF7D69-D6FC-4C43-852A-F3DC176969C1}" type="presParOf" srcId="{78DEF99C-4F7B-49F9-B52B-619FD4BD04D2}" destId="{65B59632-9D41-423C-84BA-246590B91C01}" srcOrd="6" destOrd="0" presId="urn:microsoft.com/office/officeart/2011/layout/TabList"/>
    <dgm:cxn modelId="{0AB839E7-0858-44A6-9E90-70A4374D955A}" type="presParOf" srcId="{65B59632-9D41-423C-84BA-246590B91C01}" destId="{343FD3A4-93E6-4AA4-8607-3DB99BCEAD50}" srcOrd="0" destOrd="0" presId="urn:microsoft.com/office/officeart/2011/layout/TabList"/>
    <dgm:cxn modelId="{7DD6DBB6-594B-4906-9A16-D8C6CFB5E8AC}" type="presParOf" srcId="{65B59632-9D41-423C-84BA-246590B91C01}" destId="{ED9CDC94-9366-4BB0-B91D-6EEBA678F837}" srcOrd="1" destOrd="0" presId="urn:microsoft.com/office/officeart/2011/layout/TabList"/>
    <dgm:cxn modelId="{E048AF21-A849-40A1-9FE0-84E25CC25BB0}" type="presParOf" srcId="{65B59632-9D41-423C-84BA-246590B91C01}" destId="{B9987A7D-2BE9-44BA-B1B2-BB452F0EC759}" srcOrd="2" destOrd="0" presId="urn:microsoft.com/office/officeart/2011/layout/TabList"/>
    <dgm:cxn modelId="{D820CCC0-0D1E-47A2-86CB-9FCCE71F84FD}" type="presParOf" srcId="{78DEF99C-4F7B-49F9-B52B-619FD4BD04D2}" destId="{73BBBE8A-91EF-45FB-8DB6-557621FF8727}"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795B0A-D719-42D9-8020-3FD2F99B2F49}" type="doc">
      <dgm:prSet loTypeId="urn:microsoft.com/office/officeart/2011/layout/TabList" loCatId="list" qsTypeId="urn:microsoft.com/office/officeart/2005/8/quickstyle/simple3" qsCatId="simple" csTypeId="urn:microsoft.com/office/officeart/2005/8/colors/accent1_2" csCatId="accent1" phldr="1"/>
      <dgm:spPr/>
      <dgm:t>
        <a:bodyPr/>
        <a:lstStyle/>
        <a:p>
          <a:endParaRPr lang="en-IN"/>
        </a:p>
      </dgm:t>
    </dgm:pt>
    <dgm:pt modelId="{C33A7158-399C-45D7-BF5C-77AC8BD9366A}">
      <dgm:prSet phldrT="[Text]"/>
      <dgm:spPr/>
      <dgm:t>
        <a:bodyPr/>
        <a:lstStyle/>
        <a:p>
          <a:endParaRPr lang="en-IN" dirty="0"/>
        </a:p>
      </dgm:t>
    </dgm:pt>
    <dgm:pt modelId="{CC292025-DC3C-4218-B82B-4638CD978C51}" type="parTrans" cxnId="{AAF724A2-FE97-41E5-A4A6-5CDFE80BB666}">
      <dgm:prSet/>
      <dgm:spPr/>
      <dgm:t>
        <a:bodyPr/>
        <a:lstStyle/>
        <a:p>
          <a:endParaRPr lang="en-IN"/>
        </a:p>
      </dgm:t>
    </dgm:pt>
    <dgm:pt modelId="{774D024D-DA7F-4526-BB1A-4F25CBCC9C8A}" type="sibTrans" cxnId="{AAF724A2-FE97-41E5-A4A6-5CDFE80BB666}">
      <dgm:prSet/>
      <dgm:spPr/>
      <dgm:t>
        <a:bodyPr/>
        <a:lstStyle/>
        <a:p>
          <a:endParaRPr lang="en-IN"/>
        </a:p>
      </dgm:t>
    </dgm:pt>
    <dgm:pt modelId="{21A55FA6-231C-4D32-8312-1F33F5069DA9}">
      <dgm:prSet phldrT="[Text]" custT="1"/>
      <dgm:spPr/>
      <dgm:t>
        <a:bodyPr/>
        <a:lstStyle/>
        <a:p>
          <a:r>
            <a:rPr lang="en-US" sz="2000" dirty="0"/>
            <a:t>SCALABILITY</a:t>
          </a:r>
          <a:endParaRPr lang="en-IN" sz="2000" dirty="0"/>
        </a:p>
      </dgm:t>
    </dgm:pt>
    <dgm:pt modelId="{21D02AD4-95B2-44DF-84CE-6E890B31B20E}" type="parTrans" cxnId="{0E9360BF-162A-472F-9D82-905B1BC5422E}">
      <dgm:prSet/>
      <dgm:spPr/>
      <dgm:t>
        <a:bodyPr/>
        <a:lstStyle/>
        <a:p>
          <a:endParaRPr lang="en-IN"/>
        </a:p>
      </dgm:t>
    </dgm:pt>
    <dgm:pt modelId="{3A0B4708-F6A9-42BC-B312-2E5536DB490F}" type="sibTrans" cxnId="{0E9360BF-162A-472F-9D82-905B1BC5422E}">
      <dgm:prSet/>
      <dgm:spPr/>
      <dgm:t>
        <a:bodyPr/>
        <a:lstStyle/>
        <a:p>
          <a:endParaRPr lang="en-IN"/>
        </a:p>
      </dgm:t>
    </dgm:pt>
    <dgm:pt modelId="{CB70F7A8-9977-4595-88A7-627144AB56DE}">
      <dgm:prSet phldrT="[Text]" custT="1"/>
      <dgm:spPr/>
      <dgm:t>
        <a:bodyPr/>
        <a:lstStyle/>
        <a:p>
          <a:r>
            <a:rPr lang="en-US" sz="1600" dirty="0"/>
            <a:t>Degree to which a system is able to expand its processing capabilities. Our system being object oriented is highly scalable as new modules can be added very easily as per requirements and Business growth.</a:t>
          </a:r>
          <a:endParaRPr lang="en-IN" sz="1600" dirty="0"/>
        </a:p>
      </dgm:t>
    </dgm:pt>
    <dgm:pt modelId="{4A434A47-914F-4052-920B-EAD9E750E2CF}" type="parTrans" cxnId="{4B731CE4-DFE3-473D-BC3C-BDAB941E5AD1}">
      <dgm:prSet/>
      <dgm:spPr/>
      <dgm:t>
        <a:bodyPr/>
        <a:lstStyle/>
        <a:p>
          <a:endParaRPr lang="en-IN"/>
        </a:p>
      </dgm:t>
    </dgm:pt>
    <dgm:pt modelId="{02D7FED7-82D3-4A0A-BE67-4F283E41E88C}" type="sibTrans" cxnId="{4B731CE4-DFE3-473D-BC3C-BDAB941E5AD1}">
      <dgm:prSet/>
      <dgm:spPr/>
      <dgm:t>
        <a:bodyPr/>
        <a:lstStyle/>
        <a:p>
          <a:endParaRPr lang="en-IN"/>
        </a:p>
      </dgm:t>
    </dgm:pt>
    <dgm:pt modelId="{6A1E454F-3C28-4933-9800-07F951D1C807}">
      <dgm:prSet phldrT="[Text]" custT="1"/>
      <dgm:spPr/>
      <dgm:t>
        <a:bodyPr/>
        <a:lstStyle/>
        <a:p>
          <a:r>
            <a:rPr lang="en-US" sz="2000" dirty="0"/>
            <a:t>INTEGRITY</a:t>
          </a:r>
          <a:endParaRPr lang="en-IN" sz="2000" dirty="0"/>
        </a:p>
      </dgm:t>
    </dgm:pt>
    <dgm:pt modelId="{CDC5AAD1-C0A4-43B6-8CA0-E7B5D67A736C}" type="parTrans" cxnId="{AE4816C6-C16E-492E-AA3A-E685A5823C06}">
      <dgm:prSet/>
      <dgm:spPr/>
      <dgm:t>
        <a:bodyPr/>
        <a:lstStyle/>
        <a:p>
          <a:endParaRPr lang="en-IN"/>
        </a:p>
      </dgm:t>
    </dgm:pt>
    <dgm:pt modelId="{EF125DFA-20BB-4D2C-8A62-A58BDC5F053E}" type="sibTrans" cxnId="{AE4816C6-C16E-492E-AA3A-E685A5823C06}">
      <dgm:prSet/>
      <dgm:spPr/>
      <dgm:t>
        <a:bodyPr/>
        <a:lstStyle/>
        <a:p>
          <a:endParaRPr lang="en-IN"/>
        </a:p>
      </dgm:t>
    </dgm:pt>
    <dgm:pt modelId="{36586DA0-2AE4-40FD-A2C3-5A5BD73AFA5C}">
      <dgm:prSet phldrT="[Text]" custT="1"/>
      <dgm:spPr/>
      <dgm:t>
        <a:bodyPr/>
        <a:lstStyle/>
        <a:p>
          <a:r>
            <a:rPr lang="en-US" sz="1600" dirty="0"/>
            <a:t>Degree to which the data maintained by system is accurate and authentic. Our system maintains integrity of user data by verifying those who register themselves.</a:t>
          </a:r>
          <a:endParaRPr lang="en-IN" sz="1600" dirty="0"/>
        </a:p>
      </dgm:t>
    </dgm:pt>
    <dgm:pt modelId="{DA676478-7DD6-46A7-BBC6-82DC0092B094}" type="parTrans" cxnId="{BB438C2E-5D6F-4545-9728-191EB0E9359F}">
      <dgm:prSet/>
      <dgm:spPr/>
      <dgm:t>
        <a:bodyPr/>
        <a:lstStyle/>
        <a:p>
          <a:endParaRPr lang="en-IN"/>
        </a:p>
      </dgm:t>
    </dgm:pt>
    <dgm:pt modelId="{93053286-F855-443D-8DAB-AC18B8CF4795}" type="sibTrans" cxnId="{BB438C2E-5D6F-4545-9728-191EB0E9359F}">
      <dgm:prSet/>
      <dgm:spPr/>
      <dgm:t>
        <a:bodyPr/>
        <a:lstStyle/>
        <a:p>
          <a:endParaRPr lang="en-IN"/>
        </a:p>
      </dgm:t>
    </dgm:pt>
    <dgm:pt modelId="{214BA90B-6EE8-409D-91ED-3C043A2987FE}">
      <dgm:prSet phldrT="[Text]" custT="1"/>
      <dgm:spPr/>
      <dgm:t>
        <a:bodyPr/>
        <a:lstStyle/>
        <a:p>
          <a:r>
            <a:rPr lang="en-US" sz="2000" dirty="0"/>
            <a:t>USABILITY</a:t>
          </a:r>
          <a:endParaRPr lang="en-IN" sz="2000" dirty="0"/>
        </a:p>
      </dgm:t>
    </dgm:pt>
    <dgm:pt modelId="{7682AD2A-A696-4DAF-8C77-12EFABDE6425}" type="parTrans" cxnId="{5F44635F-EE53-475D-BADD-3038431A8CDF}">
      <dgm:prSet/>
      <dgm:spPr/>
      <dgm:t>
        <a:bodyPr/>
        <a:lstStyle/>
        <a:p>
          <a:endParaRPr lang="en-IN"/>
        </a:p>
      </dgm:t>
    </dgm:pt>
    <dgm:pt modelId="{C8F591B9-B8F4-41B3-9A83-9BD893CC8559}" type="sibTrans" cxnId="{5F44635F-EE53-475D-BADD-3038431A8CDF}">
      <dgm:prSet/>
      <dgm:spPr/>
      <dgm:t>
        <a:bodyPr/>
        <a:lstStyle/>
        <a:p>
          <a:endParaRPr lang="en-IN"/>
        </a:p>
      </dgm:t>
    </dgm:pt>
    <dgm:pt modelId="{A31DC903-096F-4EBE-8770-917C023D9AF3}">
      <dgm:prSet phldrT="[Text]" custT="1"/>
      <dgm:spPr/>
      <dgm:t>
        <a:bodyPr/>
        <a:lstStyle/>
        <a:p>
          <a:r>
            <a:rPr lang="en-US" sz="1600" dirty="0"/>
            <a:t>Ease with which user prepares inputs and interprets outputs through interaction with system. Our system is highly usable due to its modularity</a:t>
          </a:r>
          <a:endParaRPr lang="en-IN" sz="1600" dirty="0"/>
        </a:p>
      </dgm:t>
    </dgm:pt>
    <dgm:pt modelId="{52518041-12D7-41CA-A02C-5A32DD5E5B97}" type="parTrans" cxnId="{C1CC8563-B0FB-44C4-AAF7-965704A168AA}">
      <dgm:prSet/>
      <dgm:spPr/>
      <dgm:t>
        <a:bodyPr/>
        <a:lstStyle/>
        <a:p>
          <a:endParaRPr lang="en-IN"/>
        </a:p>
      </dgm:t>
    </dgm:pt>
    <dgm:pt modelId="{78290F73-41A2-40A1-BC21-4FF18787F469}" type="sibTrans" cxnId="{C1CC8563-B0FB-44C4-AAF7-965704A168AA}">
      <dgm:prSet/>
      <dgm:spPr/>
      <dgm:t>
        <a:bodyPr/>
        <a:lstStyle/>
        <a:p>
          <a:endParaRPr lang="en-IN"/>
        </a:p>
      </dgm:t>
    </dgm:pt>
    <dgm:pt modelId="{9F658219-183D-4B08-901C-CDB189D2B810}">
      <dgm:prSet/>
      <dgm:spPr/>
      <dgm:t>
        <a:bodyPr/>
        <a:lstStyle/>
        <a:p>
          <a:endParaRPr lang="en-IN" dirty="0"/>
        </a:p>
      </dgm:t>
    </dgm:pt>
    <dgm:pt modelId="{79329042-69B3-4A61-90DB-003CD13B0042}" type="parTrans" cxnId="{8B1F4528-4941-4F18-AF38-035304F6D84B}">
      <dgm:prSet/>
      <dgm:spPr/>
      <dgm:t>
        <a:bodyPr/>
        <a:lstStyle/>
        <a:p>
          <a:endParaRPr lang="en-IN"/>
        </a:p>
      </dgm:t>
    </dgm:pt>
    <dgm:pt modelId="{FAF71F5B-C5FC-4ACB-B153-2BB2C1860CEF}" type="sibTrans" cxnId="{8B1F4528-4941-4F18-AF38-035304F6D84B}">
      <dgm:prSet/>
      <dgm:spPr/>
      <dgm:t>
        <a:bodyPr/>
        <a:lstStyle/>
        <a:p>
          <a:endParaRPr lang="en-IN"/>
        </a:p>
      </dgm:t>
    </dgm:pt>
    <dgm:pt modelId="{8ED27DB2-6139-4FA9-B114-CD7CA7DDB5F0}">
      <dgm:prSet custT="1"/>
      <dgm:spPr/>
      <dgm:t>
        <a:bodyPr/>
        <a:lstStyle/>
        <a:p>
          <a:r>
            <a:rPr lang="en-US" sz="2000" dirty="0"/>
            <a:t>MAINTANABILITY</a:t>
          </a:r>
          <a:endParaRPr lang="en-IN" sz="2000" dirty="0"/>
        </a:p>
      </dgm:t>
    </dgm:pt>
    <dgm:pt modelId="{A8704C79-D26B-495A-B157-4D1906AFCC4B}" type="parTrans" cxnId="{3238B10D-528D-4B69-BC9E-3DC636A97ADE}">
      <dgm:prSet/>
      <dgm:spPr/>
      <dgm:t>
        <a:bodyPr/>
        <a:lstStyle/>
        <a:p>
          <a:endParaRPr lang="en-IN"/>
        </a:p>
      </dgm:t>
    </dgm:pt>
    <dgm:pt modelId="{DD963D0D-E6C4-4AA1-88B2-7C0E75310356}" type="sibTrans" cxnId="{3238B10D-528D-4B69-BC9E-3DC636A97ADE}">
      <dgm:prSet/>
      <dgm:spPr/>
      <dgm:t>
        <a:bodyPr/>
        <a:lstStyle/>
        <a:p>
          <a:endParaRPr lang="en-IN"/>
        </a:p>
      </dgm:t>
    </dgm:pt>
    <dgm:pt modelId="{3C700C1B-E95B-45FD-83D3-A6DE3015FB61}">
      <dgm:prSet custT="1"/>
      <dgm:spPr/>
      <dgm:t>
        <a:bodyPr/>
        <a:lstStyle/>
        <a:p>
          <a:r>
            <a:rPr lang="en-US" sz="1600" dirty="0"/>
            <a:t>Ease with which faults in system can be found and fixed. Our system currently has high maintainability as it is object oriented and each module is relatively simple to analyze.</a:t>
          </a:r>
          <a:endParaRPr lang="en-IN" sz="1600" dirty="0"/>
        </a:p>
      </dgm:t>
    </dgm:pt>
    <dgm:pt modelId="{A97653FF-A7D5-40E0-A680-A75BE6A8B2D8}" type="parTrans" cxnId="{2A3C6B7D-932B-4B10-9466-1BA5D857B5BE}">
      <dgm:prSet/>
      <dgm:spPr/>
      <dgm:t>
        <a:bodyPr/>
        <a:lstStyle/>
        <a:p>
          <a:endParaRPr lang="en-IN"/>
        </a:p>
      </dgm:t>
    </dgm:pt>
    <dgm:pt modelId="{FD2BA821-9A70-4DFE-A860-D6994C76709E}" type="sibTrans" cxnId="{2A3C6B7D-932B-4B10-9466-1BA5D857B5BE}">
      <dgm:prSet/>
      <dgm:spPr/>
      <dgm:t>
        <a:bodyPr/>
        <a:lstStyle/>
        <a:p>
          <a:endParaRPr lang="en-IN"/>
        </a:p>
      </dgm:t>
    </dgm:pt>
    <dgm:pt modelId="{4E730B0E-15A0-43B2-B7E8-6EF4F1EFDA98}">
      <dgm:prSet phldrT="[Text]"/>
      <dgm:spPr/>
      <dgm:t>
        <a:bodyPr/>
        <a:lstStyle/>
        <a:p>
          <a:endParaRPr lang="en-IN" dirty="0"/>
        </a:p>
      </dgm:t>
    </dgm:pt>
    <dgm:pt modelId="{A1899049-9203-4837-828C-BEE1DC609EB0}" type="sibTrans" cxnId="{C007B10C-9D44-482B-AC8A-6E80C91CF926}">
      <dgm:prSet/>
      <dgm:spPr/>
      <dgm:t>
        <a:bodyPr/>
        <a:lstStyle/>
        <a:p>
          <a:endParaRPr lang="en-IN"/>
        </a:p>
      </dgm:t>
    </dgm:pt>
    <dgm:pt modelId="{469085E9-DBC4-4302-99A0-095622D2F23F}" type="parTrans" cxnId="{C007B10C-9D44-482B-AC8A-6E80C91CF926}">
      <dgm:prSet/>
      <dgm:spPr/>
      <dgm:t>
        <a:bodyPr/>
        <a:lstStyle/>
        <a:p>
          <a:endParaRPr lang="en-IN"/>
        </a:p>
      </dgm:t>
    </dgm:pt>
    <dgm:pt modelId="{A81EC5D8-9803-4434-9656-7920508B5CD1}">
      <dgm:prSet phldrT="[Text]"/>
      <dgm:spPr/>
      <dgm:t>
        <a:bodyPr/>
        <a:lstStyle/>
        <a:p>
          <a:endParaRPr lang="en-IN" dirty="0"/>
        </a:p>
      </dgm:t>
    </dgm:pt>
    <dgm:pt modelId="{A82CA750-9A47-4345-A91E-2EDC4213A21E}" type="sibTrans" cxnId="{74818A31-29E4-4633-8448-615B2B210644}">
      <dgm:prSet/>
      <dgm:spPr/>
      <dgm:t>
        <a:bodyPr/>
        <a:lstStyle/>
        <a:p>
          <a:endParaRPr lang="en-IN"/>
        </a:p>
      </dgm:t>
    </dgm:pt>
    <dgm:pt modelId="{8EFDBC4D-F48D-4B0A-A9F2-D4CE5EAB61DA}" type="parTrans" cxnId="{74818A31-29E4-4633-8448-615B2B210644}">
      <dgm:prSet/>
      <dgm:spPr/>
      <dgm:t>
        <a:bodyPr/>
        <a:lstStyle/>
        <a:p>
          <a:endParaRPr lang="en-IN"/>
        </a:p>
      </dgm:t>
    </dgm:pt>
    <dgm:pt modelId="{78DEF99C-4F7B-49F9-B52B-619FD4BD04D2}" type="pres">
      <dgm:prSet presAssocID="{82795B0A-D719-42D9-8020-3FD2F99B2F49}" presName="Name0" presStyleCnt="0">
        <dgm:presLayoutVars>
          <dgm:chMax/>
          <dgm:chPref val="3"/>
          <dgm:dir/>
          <dgm:animOne val="branch"/>
          <dgm:animLvl val="lvl"/>
        </dgm:presLayoutVars>
      </dgm:prSet>
      <dgm:spPr/>
    </dgm:pt>
    <dgm:pt modelId="{C67499FE-9ED3-4D8B-9155-7A0858DDD51B}" type="pres">
      <dgm:prSet presAssocID="{C33A7158-399C-45D7-BF5C-77AC8BD9366A}" presName="composite" presStyleCnt="0"/>
      <dgm:spPr/>
    </dgm:pt>
    <dgm:pt modelId="{F6DED900-25FC-4133-BBB6-2654C31A90A3}" type="pres">
      <dgm:prSet presAssocID="{C33A7158-399C-45D7-BF5C-77AC8BD9366A}" presName="FirstChild" presStyleLbl="revTx" presStyleIdx="0" presStyleCnt="8">
        <dgm:presLayoutVars>
          <dgm:chMax val="0"/>
          <dgm:chPref val="0"/>
          <dgm:bulletEnabled val="1"/>
        </dgm:presLayoutVars>
      </dgm:prSet>
      <dgm:spPr/>
    </dgm:pt>
    <dgm:pt modelId="{5F0C71A3-CF53-493E-8FDD-EEB7E112AFCF}" type="pres">
      <dgm:prSet presAssocID="{C33A7158-399C-45D7-BF5C-77AC8BD9366A}" presName="Parent" presStyleLbl="alignNode1" presStyleIdx="0" presStyleCnt="4">
        <dgm:presLayoutVars>
          <dgm:chMax val="3"/>
          <dgm:chPref val="3"/>
          <dgm:bulletEnabled val="1"/>
        </dgm:presLayoutVars>
      </dgm:prSet>
      <dgm:spPr/>
    </dgm:pt>
    <dgm:pt modelId="{5BE795E0-B3AD-48B5-9D20-6E0708453C4C}" type="pres">
      <dgm:prSet presAssocID="{C33A7158-399C-45D7-BF5C-77AC8BD9366A}" presName="Accent" presStyleLbl="parChTrans1D1" presStyleIdx="0" presStyleCnt="4"/>
      <dgm:spPr/>
    </dgm:pt>
    <dgm:pt modelId="{EC95828B-DF01-4978-852F-4BDEF4AD013B}" type="pres">
      <dgm:prSet presAssocID="{C33A7158-399C-45D7-BF5C-77AC8BD9366A}" presName="Child" presStyleLbl="revTx" presStyleIdx="1" presStyleCnt="8" custScaleY="105570">
        <dgm:presLayoutVars>
          <dgm:chMax val="0"/>
          <dgm:chPref val="0"/>
          <dgm:bulletEnabled val="1"/>
        </dgm:presLayoutVars>
      </dgm:prSet>
      <dgm:spPr/>
    </dgm:pt>
    <dgm:pt modelId="{C31DF971-604B-41B7-AC20-8F70E503667E}" type="pres">
      <dgm:prSet presAssocID="{774D024D-DA7F-4526-BB1A-4F25CBCC9C8A}" presName="sibTrans" presStyleCnt="0"/>
      <dgm:spPr/>
    </dgm:pt>
    <dgm:pt modelId="{07E0325D-1C2E-4719-B301-8C12E41548C6}" type="pres">
      <dgm:prSet presAssocID="{4E730B0E-15A0-43B2-B7E8-6EF4F1EFDA98}" presName="composite" presStyleCnt="0"/>
      <dgm:spPr/>
    </dgm:pt>
    <dgm:pt modelId="{E4E97DCF-E5EE-4670-AA5B-F45548484840}" type="pres">
      <dgm:prSet presAssocID="{4E730B0E-15A0-43B2-B7E8-6EF4F1EFDA98}" presName="FirstChild" presStyleLbl="revTx" presStyleIdx="2" presStyleCnt="8">
        <dgm:presLayoutVars>
          <dgm:chMax val="0"/>
          <dgm:chPref val="0"/>
          <dgm:bulletEnabled val="1"/>
        </dgm:presLayoutVars>
      </dgm:prSet>
      <dgm:spPr/>
    </dgm:pt>
    <dgm:pt modelId="{4725FED0-4AA9-497C-ABA1-7EE9AF988B7F}" type="pres">
      <dgm:prSet presAssocID="{4E730B0E-15A0-43B2-B7E8-6EF4F1EFDA98}" presName="Parent" presStyleLbl="alignNode1" presStyleIdx="1" presStyleCnt="4">
        <dgm:presLayoutVars>
          <dgm:chMax val="3"/>
          <dgm:chPref val="3"/>
          <dgm:bulletEnabled val="1"/>
        </dgm:presLayoutVars>
      </dgm:prSet>
      <dgm:spPr/>
    </dgm:pt>
    <dgm:pt modelId="{C05D6A72-0017-444E-8599-744E1BF92F94}" type="pres">
      <dgm:prSet presAssocID="{4E730B0E-15A0-43B2-B7E8-6EF4F1EFDA98}" presName="Accent" presStyleLbl="parChTrans1D1" presStyleIdx="1" presStyleCnt="4"/>
      <dgm:spPr/>
    </dgm:pt>
    <dgm:pt modelId="{ED0A4368-3EA9-4CDA-92FA-4B1C7D96B804}" type="pres">
      <dgm:prSet presAssocID="{4E730B0E-15A0-43B2-B7E8-6EF4F1EFDA98}" presName="Child" presStyleLbl="revTx" presStyleIdx="3" presStyleCnt="8">
        <dgm:presLayoutVars>
          <dgm:chMax val="0"/>
          <dgm:chPref val="0"/>
          <dgm:bulletEnabled val="1"/>
        </dgm:presLayoutVars>
      </dgm:prSet>
      <dgm:spPr/>
    </dgm:pt>
    <dgm:pt modelId="{AC5EB496-FE54-4C1C-877A-C365F7875BF8}" type="pres">
      <dgm:prSet presAssocID="{A1899049-9203-4837-828C-BEE1DC609EB0}" presName="sibTrans" presStyleCnt="0"/>
      <dgm:spPr/>
    </dgm:pt>
    <dgm:pt modelId="{65B59632-9D41-423C-84BA-246590B91C01}" type="pres">
      <dgm:prSet presAssocID="{A81EC5D8-9803-4434-9656-7920508B5CD1}" presName="composite" presStyleCnt="0"/>
      <dgm:spPr/>
    </dgm:pt>
    <dgm:pt modelId="{343FD3A4-93E6-4AA4-8607-3DB99BCEAD50}" type="pres">
      <dgm:prSet presAssocID="{A81EC5D8-9803-4434-9656-7920508B5CD1}" presName="FirstChild" presStyleLbl="revTx" presStyleIdx="4" presStyleCnt="8">
        <dgm:presLayoutVars>
          <dgm:chMax val="0"/>
          <dgm:chPref val="0"/>
          <dgm:bulletEnabled val="1"/>
        </dgm:presLayoutVars>
      </dgm:prSet>
      <dgm:spPr/>
    </dgm:pt>
    <dgm:pt modelId="{ED9CDC94-9366-4BB0-B91D-6EEBA678F837}" type="pres">
      <dgm:prSet presAssocID="{A81EC5D8-9803-4434-9656-7920508B5CD1}" presName="Parent" presStyleLbl="alignNode1" presStyleIdx="2" presStyleCnt="4">
        <dgm:presLayoutVars>
          <dgm:chMax val="3"/>
          <dgm:chPref val="3"/>
          <dgm:bulletEnabled val="1"/>
        </dgm:presLayoutVars>
      </dgm:prSet>
      <dgm:spPr/>
    </dgm:pt>
    <dgm:pt modelId="{B9987A7D-2BE9-44BA-B1B2-BB452F0EC759}" type="pres">
      <dgm:prSet presAssocID="{A81EC5D8-9803-4434-9656-7920508B5CD1}" presName="Accent" presStyleLbl="parChTrans1D1" presStyleIdx="2" presStyleCnt="4"/>
      <dgm:spPr/>
    </dgm:pt>
    <dgm:pt modelId="{73BBBE8A-91EF-45FB-8DB6-557621FF8727}" type="pres">
      <dgm:prSet presAssocID="{A81EC5D8-9803-4434-9656-7920508B5CD1}" presName="Child" presStyleLbl="revTx" presStyleIdx="5" presStyleCnt="8">
        <dgm:presLayoutVars>
          <dgm:chMax val="0"/>
          <dgm:chPref val="0"/>
          <dgm:bulletEnabled val="1"/>
        </dgm:presLayoutVars>
      </dgm:prSet>
      <dgm:spPr/>
    </dgm:pt>
    <dgm:pt modelId="{488DA89A-555E-424E-9026-4265DA7EF862}" type="pres">
      <dgm:prSet presAssocID="{A82CA750-9A47-4345-A91E-2EDC4213A21E}" presName="sibTrans" presStyleCnt="0"/>
      <dgm:spPr/>
    </dgm:pt>
    <dgm:pt modelId="{CC8FE220-E9DF-45F1-AF77-31313F0AB43F}" type="pres">
      <dgm:prSet presAssocID="{9F658219-183D-4B08-901C-CDB189D2B810}" presName="composite" presStyleCnt="0"/>
      <dgm:spPr/>
    </dgm:pt>
    <dgm:pt modelId="{99576267-EF5C-45F9-9AED-20324B7D73E0}" type="pres">
      <dgm:prSet presAssocID="{9F658219-183D-4B08-901C-CDB189D2B810}" presName="FirstChild" presStyleLbl="revTx" presStyleIdx="6" presStyleCnt="8">
        <dgm:presLayoutVars>
          <dgm:chMax val="0"/>
          <dgm:chPref val="0"/>
          <dgm:bulletEnabled val="1"/>
        </dgm:presLayoutVars>
      </dgm:prSet>
      <dgm:spPr/>
    </dgm:pt>
    <dgm:pt modelId="{29726FBA-37B4-4F31-9C9A-A51B600C7F8F}" type="pres">
      <dgm:prSet presAssocID="{9F658219-183D-4B08-901C-CDB189D2B810}" presName="Parent" presStyleLbl="alignNode1" presStyleIdx="3" presStyleCnt="4">
        <dgm:presLayoutVars>
          <dgm:chMax val="3"/>
          <dgm:chPref val="3"/>
          <dgm:bulletEnabled val="1"/>
        </dgm:presLayoutVars>
      </dgm:prSet>
      <dgm:spPr/>
    </dgm:pt>
    <dgm:pt modelId="{126B41D1-9FF5-4203-A557-B5484D9C995B}" type="pres">
      <dgm:prSet presAssocID="{9F658219-183D-4B08-901C-CDB189D2B810}" presName="Accent" presStyleLbl="parChTrans1D1" presStyleIdx="3" presStyleCnt="4"/>
      <dgm:spPr/>
    </dgm:pt>
    <dgm:pt modelId="{38F22546-8359-43D7-82B5-A7682E02EDEC}" type="pres">
      <dgm:prSet presAssocID="{9F658219-183D-4B08-901C-CDB189D2B810}" presName="Child" presStyleLbl="revTx" presStyleIdx="7" presStyleCnt="8">
        <dgm:presLayoutVars>
          <dgm:chMax val="0"/>
          <dgm:chPref val="0"/>
          <dgm:bulletEnabled val="1"/>
        </dgm:presLayoutVars>
      </dgm:prSet>
      <dgm:spPr/>
    </dgm:pt>
  </dgm:ptLst>
  <dgm:cxnLst>
    <dgm:cxn modelId="{234B4F03-1B64-429D-A291-54533DB777AF}" type="presOf" srcId="{3C700C1B-E95B-45FD-83D3-A6DE3015FB61}" destId="{38F22546-8359-43D7-82B5-A7682E02EDEC}" srcOrd="0" destOrd="0" presId="urn:microsoft.com/office/officeart/2011/layout/TabList"/>
    <dgm:cxn modelId="{C007B10C-9D44-482B-AC8A-6E80C91CF926}" srcId="{82795B0A-D719-42D9-8020-3FD2F99B2F49}" destId="{4E730B0E-15A0-43B2-B7E8-6EF4F1EFDA98}" srcOrd="1" destOrd="0" parTransId="{469085E9-DBC4-4302-99A0-095622D2F23F}" sibTransId="{A1899049-9203-4837-828C-BEE1DC609EB0}"/>
    <dgm:cxn modelId="{3238B10D-528D-4B69-BC9E-3DC636A97ADE}" srcId="{9F658219-183D-4B08-901C-CDB189D2B810}" destId="{8ED27DB2-6139-4FA9-B114-CD7CA7DDB5F0}" srcOrd="0" destOrd="0" parTransId="{A8704C79-D26B-495A-B157-4D1906AFCC4B}" sibTransId="{DD963D0D-E6C4-4AA1-88B2-7C0E75310356}"/>
    <dgm:cxn modelId="{CBA4FC1D-83DD-4D2C-9A2A-045965B76716}" type="presOf" srcId="{A31DC903-096F-4EBE-8770-917C023D9AF3}" destId="{73BBBE8A-91EF-45FB-8DB6-557621FF8727}" srcOrd="0" destOrd="0" presId="urn:microsoft.com/office/officeart/2011/layout/TabList"/>
    <dgm:cxn modelId="{80C1191F-D80A-45DE-A7BD-6BB799D1D805}" type="presOf" srcId="{214BA90B-6EE8-409D-91ED-3C043A2987FE}" destId="{343FD3A4-93E6-4AA4-8607-3DB99BCEAD50}" srcOrd="0" destOrd="0" presId="urn:microsoft.com/office/officeart/2011/layout/TabList"/>
    <dgm:cxn modelId="{8B1F4528-4941-4F18-AF38-035304F6D84B}" srcId="{82795B0A-D719-42D9-8020-3FD2F99B2F49}" destId="{9F658219-183D-4B08-901C-CDB189D2B810}" srcOrd="3" destOrd="0" parTransId="{79329042-69B3-4A61-90DB-003CD13B0042}" sibTransId="{FAF71F5B-C5FC-4ACB-B153-2BB2C1860CEF}"/>
    <dgm:cxn modelId="{BB438C2E-5D6F-4545-9728-191EB0E9359F}" srcId="{4E730B0E-15A0-43B2-B7E8-6EF4F1EFDA98}" destId="{36586DA0-2AE4-40FD-A2C3-5A5BD73AFA5C}" srcOrd="1" destOrd="0" parTransId="{DA676478-7DD6-46A7-BBC6-82DC0092B094}" sibTransId="{93053286-F855-443D-8DAB-AC18B8CF4795}"/>
    <dgm:cxn modelId="{74818A31-29E4-4633-8448-615B2B210644}" srcId="{82795B0A-D719-42D9-8020-3FD2F99B2F49}" destId="{A81EC5D8-9803-4434-9656-7920508B5CD1}" srcOrd="2" destOrd="0" parTransId="{8EFDBC4D-F48D-4B0A-A9F2-D4CE5EAB61DA}" sibTransId="{A82CA750-9A47-4345-A91E-2EDC4213A21E}"/>
    <dgm:cxn modelId="{8BEF0932-F6F6-40D4-82A9-10978110F10F}" type="presOf" srcId="{36586DA0-2AE4-40FD-A2C3-5A5BD73AFA5C}" destId="{ED0A4368-3EA9-4CDA-92FA-4B1C7D96B804}" srcOrd="0" destOrd="0" presId="urn:microsoft.com/office/officeart/2011/layout/TabList"/>
    <dgm:cxn modelId="{8AA3103E-36BF-4261-8D05-118A3BFC6422}" type="presOf" srcId="{4E730B0E-15A0-43B2-B7E8-6EF4F1EFDA98}" destId="{4725FED0-4AA9-497C-ABA1-7EE9AF988B7F}" srcOrd="0" destOrd="0" presId="urn:microsoft.com/office/officeart/2011/layout/TabList"/>
    <dgm:cxn modelId="{8940535E-655F-4E33-BBB0-FADE5993163F}" type="presOf" srcId="{6A1E454F-3C28-4933-9800-07F951D1C807}" destId="{E4E97DCF-E5EE-4670-AA5B-F45548484840}" srcOrd="0" destOrd="0" presId="urn:microsoft.com/office/officeart/2011/layout/TabList"/>
    <dgm:cxn modelId="{5F44635F-EE53-475D-BADD-3038431A8CDF}" srcId="{A81EC5D8-9803-4434-9656-7920508B5CD1}" destId="{214BA90B-6EE8-409D-91ED-3C043A2987FE}" srcOrd="0" destOrd="0" parTransId="{7682AD2A-A696-4DAF-8C77-12EFABDE6425}" sibTransId="{C8F591B9-B8F4-41B3-9A83-9BD893CC8559}"/>
    <dgm:cxn modelId="{C1CC8563-B0FB-44C4-AAF7-965704A168AA}" srcId="{A81EC5D8-9803-4434-9656-7920508B5CD1}" destId="{A31DC903-096F-4EBE-8770-917C023D9AF3}" srcOrd="1" destOrd="0" parTransId="{52518041-12D7-41CA-A02C-5A32DD5E5B97}" sibTransId="{78290F73-41A2-40A1-BC21-4FF18787F469}"/>
    <dgm:cxn modelId="{2A3C6B7D-932B-4B10-9466-1BA5D857B5BE}" srcId="{9F658219-183D-4B08-901C-CDB189D2B810}" destId="{3C700C1B-E95B-45FD-83D3-A6DE3015FB61}" srcOrd="1" destOrd="0" parTransId="{A97653FF-A7D5-40E0-A680-A75BE6A8B2D8}" sibTransId="{FD2BA821-9A70-4DFE-A860-D6994C76709E}"/>
    <dgm:cxn modelId="{98F7D095-FEEC-4F85-92C7-85D257FDB1DF}" type="presOf" srcId="{A81EC5D8-9803-4434-9656-7920508B5CD1}" destId="{ED9CDC94-9366-4BB0-B91D-6EEBA678F837}" srcOrd="0" destOrd="0" presId="urn:microsoft.com/office/officeart/2011/layout/TabList"/>
    <dgm:cxn modelId="{4B84CA97-327C-4F3F-8610-00831D465F57}" type="presOf" srcId="{82795B0A-D719-42D9-8020-3FD2F99B2F49}" destId="{78DEF99C-4F7B-49F9-B52B-619FD4BD04D2}" srcOrd="0" destOrd="0" presId="urn:microsoft.com/office/officeart/2011/layout/TabList"/>
    <dgm:cxn modelId="{AAF724A2-FE97-41E5-A4A6-5CDFE80BB666}" srcId="{82795B0A-D719-42D9-8020-3FD2F99B2F49}" destId="{C33A7158-399C-45D7-BF5C-77AC8BD9366A}" srcOrd="0" destOrd="0" parTransId="{CC292025-DC3C-4218-B82B-4638CD978C51}" sibTransId="{774D024D-DA7F-4526-BB1A-4F25CBCC9C8A}"/>
    <dgm:cxn modelId="{2010F9AC-14FE-40BE-8735-1883450E8A0E}" type="presOf" srcId="{C33A7158-399C-45D7-BF5C-77AC8BD9366A}" destId="{5F0C71A3-CF53-493E-8FDD-EEB7E112AFCF}" srcOrd="0" destOrd="0" presId="urn:microsoft.com/office/officeart/2011/layout/TabList"/>
    <dgm:cxn modelId="{2E1941B3-BCAA-4F87-A280-12953E0298FB}" type="presOf" srcId="{9F658219-183D-4B08-901C-CDB189D2B810}" destId="{29726FBA-37B4-4F31-9C9A-A51B600C7F8F}" srcOrd="0" destOrd="0" presId="urn:microsoft.com/office/officeart/2011/layout/TabList"/>
    <dgm:cxn modelId="{0E9360BF-162A-472F-9D82-905B1BC5422E}" srcId="{C33A7158-399C-45D7-BF5C-77AC8BD9366A}" destId="{21A55FA6-231C-4D32-8312-1F33F5069DA9}" srcOrd="0" destOrd="0" parTransId="{21D02AD4-95B2-44DF-84CE-6E890B31B20E}" sibTransId="{3A0B4708-F6A9-42BC-B312-2E5536DB490F}"/>
    <dgm:cxn modelId="{AE4816C6-C16E-492E-AA3A-E685A5823C06}" srcId="{4E730B0E-15A0-43B2-B7E8-6EF4F1EFDA98}" destId="{6A1E454F-3C28-4933-9800-07F951D1C807}" srcOrd="0" destOrd="0" parTransId="{CDC5AAD1-C0A4-43B6-8CA0-E7B5D67A736C}" sibTransId="{EF125DFA-20BB-4D2C-8A62-A58BDC5F053E}"/>
    <dgm:cxn modelId="{FDFC19C6-56E1-4630-96BD-AC2990E1F4C3}" type="presOf" srcId="{CB70F7A8-9977-4595-88A7-627144AB56DE}" destId="{EC95828B-DF01-4978-852F-4BDEF4AD013B}" srcOrd="0" destOrd="0" presId="urn:microsoft.com/office/officeart/2011/layout/TabList"/>
    <dgm:cxn modelId="{56CD29C8-ABCA-4F83-900C-E3E307583CFF}" type="presOf" srcId="{8ED27DB2-6139-4FA9-B114-CD7CA7DDB5F0}" destId="{99576267-EF5C-45F9-9AED-20324B7D73E0}" srcOrd="0" destOrd="0" presId="urn:microsoft.com/office/officeart/2011/layout/TabList"/>
    <dgm:cxn modelId="{2427ECC8-F5A2-4E36-93DC-BF17F1CA0F2C}" type="presOf" srcId="{21A55FA6-231C-4D32-8312-1F33F5069DA9}" destId="{F6DED900-25FC-4133-BBB6-2654C31A90A3}" srcOrd="0" destOrd="0" presId="urn:microsoft.com/office/officeart/2011/layout/TabList"/>
    <dgm:cxn modelId="{4B731CE4-DFE3-473D-BC3C-BDAB941E5AD1}" srcId="{C33A7158-399C-45D7-BF5C-77AC8BD9366A}" destId="{CB70F7A8-9977-4595-88A7-627144AB56DE}" srcOrd="1" destOrd="0" parTransId="{4A434A47-914F-4052-920B-EAD9E750E2CF}" sibTransId="{02D7FED7-82D3-4A0A-BE67-4F283E41E88C}"/>
    <dgm:cxn modelId="{09A14A13-DE8F-4451-B91A-951D63DB4434}" type="presParOf" srcId="{78DEF99C-4F7B-49F9-B52B-619FD4BD04D2}" destId="{C67499FE-9ED3-4D8B-9155-7A0858DDD51B}" srcOrd="0" destOrd="0" presId="urn:microsoft.com/office/officeart/2011/layout/TabList"/>
    <dgm:cxn modelId="{DFA10DD7-DF8D-4102-8D23-BAF568D353C3}" type="presParOf" srcId="{C67499FE-9ED3-4D8B-9155-7A0858DDD51B}" destId="{F6DED900-25FC-4133-BBB6-2654C31A90A3}" srcOrd="0" destOrd="0" presId="urn:microsoft.com/office/officeart/2011/layout/TabList"/>
    <dgm:cxn modelId="{3969CC83-930D-4FE1-B15A-B0770203EDBE}" type="presParOf" srcId="{C67499FE-9ED3-4D8B-9155-7A0858DDD51B}" destId="{5F0C71A3-CF53-493E-8FDD-EEB7E112AFCF}" srcOrd="1" destOrd="0" presId="urn:microsoft.com/office/officeart/2011/layout/TabList"/>
    <dgm:cxn modelId="{81337CD5-9811-46EA-83DF-E885F5B86A66}" type="presParOf" srcId="{C67499FE-9ED3-4D8B-9155-7A0858DDD51B}" destId="{5BE795E0-B3AD-48B5-9D20-6E0708453C4C}" srcOrd="2" destOrd="0" presId="urn:microsoft.com/office/officeart/2011/layout/TabList"/>
    <dgm:cxn modelId="{CF9A5D41-4E05-4980-A91C-302692547275}" type="presParOf" srcId="{78DEF99C-4F7B-49F9-B52B-619FD4BD04D2}" destId="{EC95828B-DF01-4978-852F-4BDEF4AD013B}" srcOrd="1" destOrd="0" presId="urn:microsoft.com/office/officeart/2011/layout/TabList"/>
    <dgm:cxn modelId="{F70CB3CF-6F40-4A63-A63F-004EFD98DCAF}" type="presParOf" srcId="{78DEF99C-4F7B-49F9-B52B-619FD4BD04D2}" destId="{C31DF971-604B-41B7-AC20-8F70E503667E}" srcOrd="2" destOrd="0" presId="urn:microsoft.com/office/officeart/2011/layout/TabList"/>
    <dgm:cxn modelId="{DC266487-EECD-417E-94B7-985223C660A5}" type="presParOf" srcId="{78DEF99C-4F7B-49F9-B52B-619FD4BD04D2}" destId="{07E0325D-1C2E-4719-B301-8C12E41548C6}" srcOrd="3" destOrd="0" presId="urn:microsoft.com/office/officeart/2011/layout/TabList"/>
    <dgm:cxn modelId="{501BBC1B-AD17-40DB-9B09-B3D754CC70B8}" type="presParOf" srcId="{07E0325D-1C2E-4719-B301-8C12E41548C6}" destId="{E4E97DCF-E5EE-4670-AA5B-F45548484840}" srcOrd="0" destOrd="0" presId="urn:microsoft.com/office/officeart/2011/layout/TabList"/>
    <dgm:cxn modelId="{8E17883C-6079-42CB-83B1-94991546E18D}" type="presParOf" srcId="{07E0325D-1C2E-4719-B301-8C12E41548C6}" destId="{4725FED0-4AA9-497C-ABA1-7EE9AF988B7F}" srcOrd="1" destOrd="0" presId="urn:microsoft.com/office/officeart/2011/layout/TabList"/>
    <dgm:cxn modelId="{3B0FCBEB-022D-4887-A123-2F8E2F2057ED}" type="presParOf" srcId="{07E0325D-1C2E-4719-B301-8C12E41548C6}" destId="{C05D6A72-0017-444E-8599-744E1BF92F94}" srcOrd="2" destOrd="0" presId="urn:microsoft.com/office/officeart/2011/layout/TabList"/>
    <dgm:cxn modelId="{C6FDD24D-72D5-4CC1-BC08-23E12E1A9766}" type="presParOf" srcId="{78DEF99C-4F7B-49F9-B52B-619FD4BD04D2}" destId="{ED0A4368-3EA9-4CDA-92FA-4B1C7D96B804}" srcOrd="4" destOrd="0" presId="urn:microsoft.com/office/officeart/2011/layout/TabList"/>
    <dgm:cxn modelId="{3EE4480D-2A7C-4E9D-B33E-2CD7B624C31C}" type="presParOf" srcId="{78DEF99C-4F7B-49F9-B52B-619FD4BD04D2}" destId="{AC5EB496-FE54-4C1C-877A-C365F7875BF8}" srcOrd="5" destOrd="0" presId="urn:microsoft.com/office/officeart/2011/layout/TabList"/>
    <dgm:cxn modelId="{92FF7D69-D6FC-4C43-852A-F3DC176969C1}" type="presParOf" srcId="{78DEF99C-4F7B-49F9-B52B-619FD4BD04D2}" destId="{65B59632-9D41-423C-84BA-246590B91C01}" srcOrd="6" destOrd="0" presId="urn:microsoft.com/office/officeart/2011/layout/TabList"/>
    <dgm:cxn modelId="{0AB839E7-0858-44A6-9E90-70A4374D955A}" type="presParOf" srcId="{65B59632-9D41-423C-84BA-246590B91C01}" destId="{343FD3A4-93E6-4AA4-8607-3DB99BCEAD50}" srcOrd="0" destOrd="0" presId="urn:microsoft.com/office/officeart/2011/layout/TabList"/>
    <dgm:cxn modelId="{7DD6DBB6-594B-4906-9A16-D8C6CFB5E8AC}" type="presParOf" srcId="{65B59632-9D41-423C-84BA-246590B91C01}" destId="{ED9CDC94-9366-4BB0-B91D-6EEBA678F837}" srcOrd="1" destOrd="0" presId="urn:microsoft.com/office/officeart/2011/layout/TabList"/>
    <dgm:cxn modelId="{E048AF21-A849-40A1-9FE0-84E25CC25BB0}" type="presParOf" srcId="{65B59632-9D41-423C-84BA-246590B91C01}" destId="{B9987A7D-2BE9-44BA-B1B2-BB452F0EC759}" srcOrd="2" destOrd="0" presId="urn:microsoft.com/office/officeart/2011/layout/TabList"/>
    <dgm:cxn modelId="{D820CCC0-0D1E-47A2-86CB-9FCCE71F84FD}" type="presParOf" srcId="{78DEF99C-4F7B-49F9-B52B-619FD4BD04D2}" destId="{73BBBE8A-91EF-45FB-8DB6-557621FF8727}" srcOrd="7" destOrd="0" presId="urn:microsoft.com/office/officeart/2011/layout/TabList"/>
    <dgm:cxn modelId="{3AB924E1-2204-49CE-BA7F-7E544C2B0BCD}" type="presParOf" srcId="{78DEF99C-4F7B-49F9-B52B-619FD4BD04D2}" destId="{488DA89A-555E-424E-9026-4265DA7EF862}" srcOrd="8" destOrd="0" presId="urn:microsoft.com/office/officeart/2011/layout/TabList"/>
    <dgm:cxn modelId="{B6C8B6CA-7390-49AC-8C48-06DB5D4890EF}" type="presParOf" srcId="{78DEF99C-4F7B-49F9-B52B-619FD4BD04D2}" destId="{CC8FE220-E9DF-45F1-AF77-31313F0AB43F}" srcOrd="9" destOrd="0" presId="urn:microsoft.com/office/officeart/2011/layout/TabList"/>
    <dgm:cxn modelId="{2F301522-2F7F-491F-A86A-71950528CE3A}" type="presParOf" srcId="{CC8FE220-E9DF-45F1-AF77-31313F0AB43F}" destId="{99576267-EF5C-45F9-9AED-20324B7D73E0}" srcOrd="0" destOrd="0" presId="urn:microsoft.com/office/officeart/2011/layout/TabList"/>
    <dgm:cxn modelId="{B2BE31D1-6D26-4A9D-AD19-8DC70AE34552}" type="presParOf" srcId="{CC8FE220-E9DF-45F1-AF77-31313F0AB43F}" destId="{29726FBA-37B4-4F31-9C9A-A51B600C7F8F}" srcOrd="1" destOrd="0" presId="urn:microsoft.com/office/officeart/2011/layout/TabList"/>
    <dgm:cxn modelId="{CB5126D0-D611-4B93-80EA-CD4B8B5B84B1}" type="presParOf" srcId="{CC8FE220-E9DF-45F1-AF77-31313F0AB43F}" destId="{126B41D1-9FF5-4203-A557-B5484D9C995B}" srcOrd="2" destOrd="0" presId="urn:microsoft.com/office/officeart/2011/layout/TabList"/>
    <dgm:cxn modelId="{6017AF10-4E3C-4577-A1FF-248291C06BB3}" type="presParOf" srcId="{78DEF99C-4F7B-49F9-B52B-619FD4BD04D2}" destId="{38F22546-8359-43D7-82B5-A7682E02EDEC}" srcOrd="10"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C176B3-3B6E-42CD-B9F4-0EF1F5BC8A5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4CBF1776-02C3-434B-8B0F-E553CF892548}">
      <dgm:prSet phldrT="[Text]"/>
      <dgm:spPr/>
      <dgm:t>
        <a:bodyPr/>
        <a:lstStyle/>
        <a:p>
          <a:r>
            <a:rPr lang="en-US" dirty="0"/>
            <a:t>IDE</a:t>
          </a:r>
          <a:endParaRPr lang="en-IN" dirty="0"/>
        </a:p>
      </dgm:t>
    </dgm:pt>
    <dgm:pt modelId="{F880B864-B557-4C9B-B209-A1A3AFEED339}" type="parTrans" cxnId="{2882E677-BE99-496D-81D4-2BAEF2ECC778}">
      <dgm:prSet/>
      <dgm:spPr/>
      <dgm:t>
        <a:bodyPr/>
        <a:lstStyle/>
        <a:p>
          <a:endParaRPr lang="en-IN"/>
        </a:p>
      </dgm:t>
    </dgm:pt>
    <dgm:pt modelId="{2C5AA3EB-9F6D-4A1F-A4C5-D371F866F011}" type="sibTrans" cxnId="{2882E677-BE99-496D-81D4-2BAEF2ECC778}">
      <dgm:prSet/>
      <dgm:spPr/>
      <dgm:t>
        <a:bodyPr/>
        <a:lstStyle/>
        <a:p>
          <a:endParaRPr lang="en-IN"/>
        </a:p>
      </dgm:t>
    </dgm:pt>
    <dgm:pt modelId="{CE5F520B-9350-46CA-B7CB-C1C1A9159D00}">
      <dgm:prSet phldrT="[Text]" custT="1"/>
      <dgm:spPr/>
      <dgm:t>
        <a:bodyPr/>
        <a:lstStyle/>
        <a:p>
          <a:r>
            <a:rPr lang="en-US" sz="1800"/>
            <a:t>Android Studio</a:t>
          </a:r>
          <a:endParaRPr lang="en-IN" sz="1800" dirty="0"/>
        </a:p>
      </dgm:t>
    </dgm:pt>
    <dgm:pt modelId="{9BEC6974-E206-47B1-8A88-B00ABAB37E0C}" type="parTrans" cxnId="{C9293560-E43E-4138-9A29-367F929232E9}">
      <dgm:prSet/>
      <dgm:spPr/>
      <dgm:t>
        <a:bodyPr/>
        <a:lstStyle/>
        <a:p>
          <a:endParaRPr lang="en-IN"/>
        </a:p>
      </dgm:t>
    </dgm:pt>
    <dgm:pt modelId="{54E63E6A-0017-4D66-AAA7-84B3AE415D38}" type="sibTrans" cxnId="{C9293560-E43E-4138-9A29-367F929232E9}">
      <dgm:prSet/>
      <dgm:spPr/>
      <dgm:t>
        <a:bodyPr/>
        <a:lstStyle/>
        <a:p>
          <a:endParaRPr lang="en-IN"/>
        </a:p>
      </dgm:t>
    </dgm:pt>
    <dgm:pt modelId="{8A4BA85B-5A9E-4C1D-B946-7F73C33D8ED7}">
      <dgm:prSet phldrT="[Text]"/>
      <dgm:spPr/>
      <dgm:t>
        <a:bodyPr/>
        <a:lstStyle/>
        <a:p>
          <a:r>
            <a:rPr lang="en-US" dirty="0"/>
            <a:t>DATABASE</a:t>
          </a:r>
          <a:endParaRPr lang="en-IN" dirty="0"/>
        </a:p>
      </dgm:t>
    </dgm:pt>
    <dgm:pt modelId="{79CB83B8-0578-45E1-B652-2CAF8B59A41B}" type="parTrans" cxnId="{9D1654A0-2B21-4AAC-87D5-0E32923E00E7}">
      <dgm:prSet/>
      <dgm:spPr/>
      <dgm:t>
        <a:bodyPr/>
        <a:lstStyle/>
        <a:p>
          <a:endParaRPr lang="en-IN"/>
        </a:p>
      </dgm:t>
    </dgm:pt>
    <dgm:pt modelId="{F0996944-20F4-4DE6-94F3-F480A2A1A034}" type="sibTrans" cxnId="{9D1654A0-2B21-4AAC-87D5-0E32923E00E7}">
      <dgm:prSet/>
      <dgm:spPr/>
      <dgm:t>
        <a:bodyPr/>
        <a:lstStyle/>
        <a:p>
          <a:endParaRPr lang="en-IN"/>
        </a:p>
      </dgm:t>
    </dgm:pt>
    <dgm:pt modelId="{D3178292-7172-4575-A5DC-E6C187E8E806}">
      <dgm:prSet phldrT="[Text]" custT="1"/>
      <dgm:spPr/>
      <dgm:t>
        <a:bodyPr/>
        <a:lstStyle/>
        <a:p>
          <a:r>
            <a:rPr lang="en-IN" sz="1800" dirty="0"/>
            <a:t>MongoDB</a:t>
          </a:r>
        </a:p>
      </dgm:t>
    </dgm:pt>
    <dgm:pt modelId="{DB3EE1FE-C26B-4520-9491-09B40EED7C14}" type="parTrans" cxnId="{E5A7C0FF-BC01-489E-B888-A9BD856158B0}">
      <dgm:prSet/>
      <dgm:spPr/>
      <dgm:t>
        <a:bodyPr/>
        <a:lstStyle/>
        <a:p>
          <a:endParaRPr lang="en-IN"/>
        </a:p>
      </dgm:t>
    </dgm:pt>
    <dgm:pt modelId="{65B6E515-DAA5-44DA-9677-4AA10DE5CB8E}" type="sibTrans" cxnId="{E5A7C0FF-BC01-489E-B888-A9BD856158B0}">
      <dgm:prSet/>
      <dgm:spPr/>
      <dgm:t>
        <a:bodyPr/>
        <a:lstStyle/>
        <a:p>
          <a:endParaRPr lang="en-IN"/>
        </a:p>
      </dgm:t>
    </dgm:pt>
    <dgm:pt modelId="{B597CF28-0B58-4A85-8852-6D6410E8E2E6}">
      <dgm:prSet phldrT="[Text]"/>
      <dgm:spPr/>
      <dgm:t>
        <a:bodyPr/>
        <a:lstStyle/>
        <a:p>
          <a:r>
            <a:rPr lang="en-US" dirty="0"/>
            <a:t>LANGUAGES</a:t>
          </a:r>
          <a:endParaRPr lang="en-IN" dirty="0"/>
        </a:p>
      </dgm:t>
    </dgm:pt>
    <dgm:pt modelId="{15108208-B380-4B37-B619-648D7C5A290D}" type="parTrans" cxnId="{204EB0C3-67CF-48FC-A0FC-4151322D3D5E}">
      <dgm:prSet/>
      <dgm:spPr/>
      <dgm:t>
        <a:bodyPr/>
        <a:lstStyle/>
        <a:p>
          <a:endParaRPr lang="en-IN"/>
        </a:p>
      </dgm:t>
    </dgm:pt>
    <dgm:pt modelId="{904EBEFA-0E86-494C-90A5-DA0A7842C68B}" type="sibTrans" cxnId="{204EB0C3-67CF-48FC-A0FC-4151322D3D5E}">
      <dgm:prSet/>
      <dgm:spPr/>
      <dgm:t>
        <a:bodyPr/>
        <a:lstStyle/>
        <a:p>
          <a:endParaRPr lang="en-IN"/>
        </a:p>
      </dgm:t>
    </dgm:pt>
    <dgm:pt modelId="{217DE69C-12A4-4C25-AA17-E2C4697FD164}">
      <dgm:prSet phldrT="[Text]" custT="1"/>
      <dgm:spPr/>
      <dgm:t>
        <a:bodyPr/>
        <a:lstStyle/>
        <a:p>
          <a:r>
            <a:rPr lang="en-IN" sz="1800" dirty="0"/>
            <a:t>HTML</a:t>
          </a:r>
        </a:p>
      </dgm:t>
    </dgm:pt>
    <dgm:pt modelId="{2194DDD6-5AC5-49B1-8C6F-40F7E480DC97}" type="parTrans" cxnId="{3B5F8112-65E4-4ED2-9833-E28A327A1A74}">
      <dgm:prSet/>
      <dgm:spPr/>
      <dgm:t>
        <a:bodyPr/>
        <a:lstStyle/>
        <a:p>
          <a:endParaRPr lang="en-IN"/>
        </a:p>
      </dgm:t>
    </dgm:pt>
    <dgm:pt modelId="{976A2B22-6059-49D3-B2F6-EC4E8AC3F685}" type="sibTrans" cxnId="{3B5F8112-65E4-4ED2-9833-E28A327A1A74}">
      <dgm:prSet/>
      <dgm:spPr/>
      <dgm:t>
        <a:bodyPr/>
        <a:lstStyle/>
        <a:p>
          <a:endParaRPr lang="en-IN"/>
        </a:p>
      </dgm:t>
    </dgm:pt>
    <dgm:pt modelId="{57B0C673-B913-4052-9FE3-6DCBCAABD2B1}">
      <dgm:prSet phldrT="[Text]"/>
      <dgm:spPr/>
      <dgm:t>
        <a:bodyPr/>
        <a:lstStyle/>
        <a:p>
          <a:r>
            <a:rPr lang="en-US" dirty="0"/>
            <a:t>PALTFORM FOR DIAGRAMS</a:t>
          </a:r>
          <a:endParaRPr lang="en-IN" dirty="0"/>
        </a:p>
      </dgm:t>
    </dgm:pt>
    <dgm:pt modelId="{707B2F52-1611-4236-AF4A-C44488C18646}" type="parTrans" cxnId="{D962B1C4-49AE-4BEA-BE08-572274172DCF}">
      <dgm:prSet/>
      <dgm:spPr/>
      <dgm:t>
        <a:bodyPr/>
        <a:lstStyle/>
        <a:p>
          <a:endParaRPr lang="en-IN"/>
        </a:p>
      </dgm:t>
    </dgm:pt>
    <dgm:pt modelId="{5AC3B83A-C9E9-449F-8E3B-4FE429EC69DF}" type="sibTrans" cxnId="{D962B1C4-49AE-4BEA-BE08-572274172DCF}">
      <dgm:prSet/>
      <dgm:spPr/>
      <dgm:t>
        <a:bodyPr/>
        <a:lstStyle/>
        <a:p>
          <a:endParaRPr lang="en-IN"/>
        </a:p>
      </dgm:t>
    </dgm:pt>
    <dgm:pt modelId="{7F956B8A-5D83-4E38-BDBE-B8BE4AF84A23}">
      <dgm:prSet custT="1"/>
      <dgm:spPr/>
      <dgm:t>
        <a:bodyPr/>
        <a:lstStyle/>
        <a:p>
          <a:r>
            <a:rPr lang="en-US" sz="1800" dirty="0"/>
            <a:t>Lucid chart</a:t>
          </a:r>
          <a:endParaRPr lang="en-IN" sz="1800" dirty="0"/>
        </a:p>
      </dgm:t>
    </dgm:pt>
    <dgm:pt modelId="{ECC3A81B-8CA5-4FE0-A74E-603FDE68C8D7}" type="parTrans" cxnId="{36A0375D-A528-461B-8EA6-44F688C52A02}">
      <dgm:prSet/>
      <dgm:spPr/>
      <dgm:t>
        <a:bodyPr/>
        <a:lstStyle/>
        <a:p>
          <a:endParaRPr lang="en-IN"/>
        </a:p>
      </dgm:t>
    </dgm:pt>
    <dgm:pt modelId="{3A1B64E8-318E-4984-A1F8-7970051A01FF}" type="sibTrans" cxnId="{36A0375D-A528-461B-8EA6-44F688C52A02}">
      <dgm:prSet/>
      <dgm:spPr/>
      <dgm:t>
        <a:bodyPr/>
        <a:lstStyle/>
        <a:p>
          <a:endParaRPr lang="en-IN"/>
        </a:p>
      </dgm:t>
    </dgm:pt>
    <dgm:pt modelId="{9AED8ECF-8C8D-4B47-97B7-42BD66F30538}">
      <dgm:prSet phldrT="[Text]" custT="1"/>
      <dgm:spPr/>
      <dgm:t>
        <a:bodyPr/>
        <a:lstStyle/>
        <a:p>
          <a:r>
            <a:rPr lang="en-IN" sz="1800" dirty="0"/>
            <a:t>Sublime Text Editor</a:t>
          </a:r>
        </a:p>
      </dgm:t>
    </dgm:pt>
    <dgm:pt modelId="{0808E2F1-7FAC-4FE7-AE63-A0CAFB11782A}" type="sibTrans" cxnId="{720DC961-C6EA-4283-BBB8-CBD750EC26B3}">
      <dgm:prSet/>
      <dgm:spPr/>
      <dgm:t>
        <a:bodyPr/>
        <a:lstStyle/>
        <a:p>
          <a:endParaRPr lang="en-US"/>
        </a:p>
      </dgm:t>
    </dgm:pt>
    <dgm:pt modelId="{14CE3D25-FBB2-41CE-86B0-5553946BD71C}" type="parTrans" cxnId="{720DC961-C6EA-4283-BBB8-CBD750EC26B3}">
      <dgm:prSet/>
      <dgm:spPr/>
      <dgm:t>
        <a:bodyPr/>
        <a:lstStyle/>
        <a:p>
          <a:endParaRPr lang="en-US"/>
        </a:p>
      </dgm:t>
    </dgm:pt>
    <dgm:pt modelId="{B954697D-3B6C-42DB-AC7F-ACC6E3380479}">
      <dgm:prSet phldrT="[Text]" custT="1"/>
      <dgm:spPr/>
      <dgm:t>
        <a:bodyPr/>
        <a:lstStyle/>
        <a:p>
          <a:r>
            <a:rPr lang="en-IN" sz="1800" dirty="0"/>
            <a:t>Visual Studio Code</a:t>
          </a:r>
        </a:p>
      </dgm:t>
    </dgm:pt>
    <dgm:pt modelId="{63C903D3-49D4-4F73-A942-55F79084A988}" type="sibTrans" cxnId="{00383C70-D2BD-4C80-8323-34F12672B014}">
      <dgm:prSet/>
      <dgm:spPr/>
      <dgm:t>
        <a:bodyPr/>
        <a:lstStyle/>
        <a:p>
          <a:endParaRPr lang="en-IN"/>
        </a:p>
      </dgm:t>
    </dgm:pt>
    <dgm:pt modelId="{A95B4336-28E1-40AC-ACC2-DA93C1EE5650}" type="parTrans" cxnId="{00383C70-D2BD-4C80-8323-34F12672B014}">
      <dgm:prSet/>
      <dgm:spPr/>
      <dgm:t>
        <a:bodyPr/>
        <a:lstStyle/>
        <a:p>
          <a:endParaRPr lang="en-IN"/>
        </a:p>
      </dgm:t>
    </dgm:pt>
    <dgm:pt modelId="{6C996B9D-393A-44AB-9847-514E7F9EB180}">
      <dgm:prSet phldrT="[Text]" custT="1"/>
      <dgm:spPr/>
      <dgm:t>
        <a:bodyPr/>
        <a:lstStyle/>
        <a:p>
          <a:r>
            <a:rPr lang="en-IN" sz="1800" dirty="0"/>
            <a:t>CSS</a:t>
          </a:r>
        </a:p>
      </dgm:t>
    </dgm:pt>
    <dgm:pt modelId="{380DA06C-5EF6-4DBB-B256-A293A03F7592}" type="parTrans" cxnId="{A1F37C6C-FCF4-4229-BC1E-570C63E126CF}">
      <dgm:prSet/>
      <dgm:spPr/>
      <dgm:t>
        <a:bodyPr/>
        <a:lstStyle/>
        <a:p>
          <a:endParaRPr lang="en-US"/>
        </a:p>
      </dgm:t>
    </dgm:pt>
    <dgm:pt modelId="{8F50A2ED-D1D7-4406-B02E-AA18EA535B10}" type="sibTrans" cxnId="{A1F37C6C-FCF4-4229-BC1E-570C63E126CF}">
      <dgm:prSet/>
      <dgm:spPr/>
      <dgm:t>
        <a:bodyPr/>
        <a:lstStyle/>
        <a:p>
          <a:endParaRPr lang="en-US"/>
        </a:p>
      </dgm:t>
    </dgm:pt>
    <dgm:pt modelId="{699DF547-CAD7-4573-8FDB-8435865E5EC8}">
      <dgm:prSet phldrT="[Text]" custT="1"/>
      <dgm:spPr/>
      <dgm:t>
        <a:bodyPr/>
        <a:lstStyle/>
        <a:p>
          <a:r>
            <a:rPr lang="en-IN" sz="1800" dirty="0"/>
            <a:t>Bootstrap</a:t>
          </a:r>
        </a:p>
      </dgm:t>
    </dgm:pt>
    <dgm:pt modelId="{13B24266-0782-4EED-9398-9C92554F1050}" type="parTrans" cxnId="{2E2B40A7-9F31-40CD-8589-4E22395079FE}">
      <dgm:prSet/>
      <dgm:spPr/>
      <dgm:t>
        <a:bodyPr/>
        <a:lstStyle/>
        <a:p>
          <a:endParaRPr lang="en-US"/>
        </a:p>
      </dgm:t>
    </dgm:pt>
    <dgm:pt modelId="{B0F687EC-A32A-4EED-A805-98B4050CAD3A}" type="sibTrans" cxnId="{2E2B40A7-9F31-40CD-8589-4E22395079FE}">
      <dgm:prSet/>
      <dgm:spPr/>
      <dgm:t>
        <a:bodyPr/>
        <a:lstStyle/>
        <a:p>
          <a:endParaRPr lang="en-US"/>
        </a:p>
      </dgm:t>
    </dgm:pt>
    <dgm:pt modelId="{8390A577-DF42-4281-BBB7-EA43D64A5357}">
      <dgm:prSet phldrT="[Text]" custT="1"/>
      <dgm:spPr/>
      <dgm:t>
        <a:bodyPr/>
        <a:lstStyle/>
        <a:p>
          <a:r>
            <a:rPr lang="en-IN" sz="1800" dirty="0"/>
            <a:t>JavaScript</a:t>
          </a:r>
        </a:p>
      </dgm:t>
    </dgm:pt>
    <dgm:pt modelId="{7730938B-7CC4-49D3-859B-C0375A0489A6}" type="parTrans" cxnId="{D02575B1-F4D7-4CE4-916C-F890F96387D1}">
      <dgm:prSet/>
      <dgm:spPr/>
      <dgm:t>
        <a:bodyPr/>
        <a:lstStyle/>
        <a:p>
          <a:endParaRPr lang="en-US"/>
        </a:p>
      </dgm:t>
    </dgm:pt>
    <dgm:pt modelId="{0EFF688F-F1A7-4D5A-84C9-87915FD84D2D}" type="sibTrans" cxnId="{D02575B1-F4D7-4CE4-916C-F890F96387D1}">
      <dgm:prSet/>
      <dgm:spPr/>
      <dgm:t>
        <a:bodyPr/>
        <a:lstStyle/>
        <a:p>
          <a:endParaRPr lang="en-US"/>
        </a:p>
      </dgm:t>
    </dgm:pt>
    <dgm:pt modelId="{0710BEBA-DA6D-42E4-988D-5451DF27E7B9}">
      <dgm:prSet phldrT="[Text]" custT="1"/>
      <dgm:spPr/>
      <dgm:t>
        <a:bodyPr/>
        <a:lstStyle/>
        <a:p>
          <a:r>
            <a:rPr lang="en-IN" sz="1800" dirty="0"/>
            <a:t>NodeJS</a:t>
          </a:r>
        </a:p>
      </dgm:t>
    </dgm:pt>
    <dgm:pt modelId="{723EB44B-7A61-4ABD-AE5B-745A2C6522AE}" type="parTrans" cxnId="{DF9D38A2-AF9B-4862-B886-F78CECB15572}">
      <dgm:prSet/>
      <dgm:spPr/>
      <dgm:t>
        <a:bodyPr/>
        <a:lstStyle/>
        <a:p>
          <a:endParaRPr lang="en-US"/>
        </a:p>
      </dgm:t>
    </dgm:pt>
    <dgm:pt modelId="{0D9B91CD-5BFE-45F8-943A-B019C8523365}" type="sibTrans" cxnId="{DF9D38A2-AF9B-4862-B886-F78CECB15572}">
      <dgm:prSet/>
      <dgm:spPr/>
      <dgm:t>
        <a:bodyPr/>
        <a:lstStyle/>
        <a:p>
          <a:endParaRPr lang="en-US"/>
        </a:p>
      </dgm:t>
    </dgm:pt>
    <dgm:pt modelId="{BE49B254-5F4C-40E1-A586-2C2DA2639756}">
      <dgm:prSet phldrT="[Text]" custT="1"/>
      <dgm:spPr/>
      <dgm:t>
        <a:bodyPr/>
        <a:lstStyle/>
        <a:p>
          <a:r>
            <a:rPr lang="en-IN" sz="1800" dirty="0"/>
            <a:t>Express.js</a:t>
          </a:r>
        </a:p>
      </dgm:t>
    </dgm:pt>
    <dgm:pt modelId="{1998B2A3-ED30-4375-894B-FFB5677C0D60}" type="parTrans" cxnId="{58968952-5341-4AD2-9861-214946633C99}">
      <dgm:prSet/>
      <dgm:spPr/>
      <dgm:t>
        <a:bodyPr/>
        <a:lstStyle/>
        <a:p>
          <a:endParaRPr lang="en-US"/>
        </a:p>
      </dgm:t>
    </dgm:pt>
    <dgm:pt modelId="{E9DCC43D-99C4-4EE7-9930-FEBD6227E7B4}" type="sibTrans" cxnId="{58968952-5341-4AD2-9861-214946633C99}">
      <dgm:prSet/>
      <dgm:spPr/>
      <dgm:t>
        <a:bodyPr/>
        <a:lstStyle/>
        <a:p>
          <a:endParaRPr lang="en-US"/>
        </a:p>
      </dgm:t>
    </dgm:pt>
    <dgm:pt modelId="{BA24998A-48BE-4EB9-AD68-CA70A2548EBD}">
      <dgm:prSet phldrT="[Text]" custT="1"/>
      <dgm:spPr/>
      <dgm:t>
        <a:bodyPr/>
        <a:lstStyle/>
        <a:p>
          <a:r>
            <a:rPr lang="en-IN" sz="1800" dirty="0"/>
            <a:t>Java</a:t>
          </a:r>
        </a:p>
      </dgm:t>
    </dgm:pt>
    <dgm:pt modelId="{8B62BB6C-60E5-4D6C-8647-D7572EEE19D7}" type="parTrans" cxnId="{F9052417-464B-4BA5-AD47-AE4762DAEADB}">
      <dgm:prSet/>
      <dgm:spPr/>
      <dgm:t>
        <a:bodyPr/>
        <a:lstStyle/>
        <a:p>
          <a:endParaRPr lang="en-US"/>
        </a:p>
      </dgm:t>
    </dgm:pt>
    <dgm:pt modelId="{5463D9A2-2FFC-4220-B2C4-14E6C0403E5C}" type="sibTrans" cxnId="{F9052417-464B-4BA5-AD47-AE4762DAEADB}">
      <dgm:prSet/>
      <dgm:spPr/>
      <dgm:t>
        <a:bodyPr/>
        <a:lstStyle/>
        <a:p>
          <a:endParaRPr lang="en-US"/>
        </a:p>
      </dgm:t>
    </dgm:pt>
    <dgm:pt modelId="{4ADED01E-D610-495C-AA0F-729654951F2D}" type="pres">
      <dgm:prSet presAssocID="{FEC176B3-3B6E-42CD-B9F4-0EF1F5BC8A5E}" presName="Name0" presStyleCnt="0">
        <dgm:presLayoutVars>
          <dgm:dir/>
          <dgm:animLvl val="lvl"/>
          <dgm:resizeHandles val="exact"/>
        </dgm:presLayoutVars>
      </dgm:prSet>
      <dgm:spPr/>
    </dgm:pt>
    <dgm:pt modelId="{452800E4-3F49-4CDF-A8E1-EF2CA7D1B23F}" type="pres">
      <dgm:prSet presAssocID="{4CBF1776-02C3-434B-8B0F-E553CF892548}" presName="composite" presStyleCnt="0"/>
      <dgm:spPr/>
    </dgm:pt>
    <dgm:pt modelId="{F601C753-DF22-489B-A835-ED709F84AD8A}" type="pres">
      <dgm:prSet presAssocID="{4CBF1776-02C3-434B-8B0F-E553CF892548}" presName="parTx" presStyleLbl="alignNode1" presStyleIdx="0" presStyleCnt="4">
        <dgm:presLayoutVars>
          <dgm:chMax val="0"/>
          <dgm:chPref val="0"/>
          <dgm:bulletEnabled val="1"/>
        </dgm:presLayoutVars>
      </dgm:prSet>
      <dgm:spPr/>
    </dgm:pt>
    <dgm:pt modelId="{F94B2990-08DB-477E-A938-0FE18212374F}" type="pres">
      <dgm:prSet presAssocID="{4CBF1776-02C3-434B-8B0F-E553CF892548}" presName="desTx" presStyleLbl="alignAccFollowNode1" presStyleIdx="0" presStyleCnt="4">
        <dgm:presLayoutVars>
          <dgm:bulletEnabled val="1"/>
        </dgm:presLayoutVars>
      </dgm:prSet>
      <dgm:spPr/>
    </dgm:pt>
    <dgm:pt modelId="{5538B41D-1DDA-48AF-B964-0F8E25DF0C01}" type="pres">
      <dgm:prSet presAssocID="{2C5AA3EB-9F6D-4A1F-A4C5-D371F866F011}" presName="space" presStyleCnt="0"/>
      <dgm:spPr/>
    </dgm:pt>
    <dgm:pt modelId="{F69809AC-E980-49C9-A72B-C8D31A11CF09}" type="pres">
      <dgm:prSet presAssocID="{8A4BA85B-5A9E-4C1D-B946-7F73C33D8ED7}" presName="composite" presStyleCnt="0"/>
      <dgm:spPr/>
    </dgm:pt>
    <dgm:pt modelId="{4DB5E091-9460-4981-8B8B-836DE1707AC8}" type="pres">
      <dgm:prSet presAssocID="{8A4BA85B-5A9E-4C1D-B946-7F73C33D8ED7}" presName="parTx" presStyleLbl="alignNode1" presStyleIdx="1" presStyleCnt="4">
        <dgm:presLayoutVars>
          <dgm:chMax val="0"/>
          <dgm:chPref val="0"/>
          <dgm:bulletEnabled val="1"/>
        </dgm:presLayoutVars>
      </dgm:prSet>
      <dgm:spPr/>
    </dgm:pt>
    <dgm:pt modelId="{492DA9B8-9F31-46DC-A5A1-E4CDFF9E31B2}" type="pres">
      <dgm:prSet presAssocID="{8A4BA85B-5A9E-4C1D-B946-7F73C33D8ED7}" presName="desTx" presStyleLbl="alignAccFollowNode1" presStyleIdx="1" presStyleCnt="4">
        <dgm:presLayoutVars>
          <dgm:bulletEnabled val="1"/>
        </dgm:presLayoutVars>
      </dgm:prSet>
      <dgm:spPr/>
    </dgm:pt>
    <dgm:pt modelId="{0314E9E1-AF37-486F-A802-7E0B51A1E40B}" type="pres">
      <dgm:prSet presAssocID="{F0996944-20F4-4DE6-94F3-F480A2A1A034}" presName="space" presStyleCnt="0"/>
      <dgm:spPr/>
    </dgm:pt>
    <dgm:pt modelId="{C671207A-C6D9-4205-BEE8-5E26BA3D281E}" type="pres">
      <dgm:prSet presAssocID="{B597CF28-0B58-4A85-8852-6D6410E8E2E6}" presName="composite" presStyleCnt="0"/>
      <dgm:spPr/>
    </dgm:pt>
    <dgm:pt modelId="{52DB6B00-6FCC-4E5D-AF7C-003EE0500C1F}" type="pres">
      <dgm:prSet presAssocID="{B597CF28-0B58-4A85-8852-6D6410E8E2E6}" presName="parTx" presStyleLbl="alignNode1" presStyleIdx="2" presStyleCnt="4">
        <dgm:presLayoutVars>
          <dgm:chMax val="0"/>
          <dgm:chPref val="0"/>
          <dgm:bulletEnabled val="1"/>
        </dgm:presLayoutVars>
      </dgm:prSet>
      <dgm:spPr/>
    </dgm:pt>
    <dgm:pt modelId="{701AA2D9-72A4-48C1-B739-A9F4936B6754}" type="pres">
      <dgm:prSet presAssocID="{B597CF28-0B58-4A85-8852-6D6410E8E2E6}" presName="desTx" presStyleLbl="alignAccFollowNode1" presStyleIdx="2" presStyleCnt="4">
        <dgm:presLayoutVars>
          <dgm:bulletEnabled val="1"/>
        </dgm:presLayoutVars>
      </dgm:prSet>
      <dgm:spPr/>
    </dgm:pt>
    <dgm:pt modelId="{EF6280B3-2CED-47B2-8F23-85A3D1F73473}" type="pres">
      <dgm:prSet presAssocID="{904EBEFA-0E86-494C-90A5-DA0A7842C68B}" presName="space" presStyleCnt="0"/>
      <dgm:spPr/>
    </dgm:pt>
    <dgm:pt modelId="{D1F0BF58-C84D-42A6-8D4D-98E8FAFEF492}" type="pres">
      <dgm:prSet presAssocID="{57B0C673-B913-4052-9FE3-6DCBCAABD2B1}" presName="composite" presStyleCnt="0"/>
      <dgm:spPr/>
    </dgm:pt>
    <dgm:pt modelId="{2FB0C217-768C-477B-A46F-7E6A76108B7E}" type="pres">
      <dgm:prSet presAssocID="{57B0C673-B913-4052-9FE3-6DCBCAABD2B1}" presName="parTx" presStyleLbl="alignNode1" presStyleIdx="3" presStyleCnt="4">
        <dgm:presLayoutVars>
          <dgm:chMax val="0"/>
          <dgm:chPref val="0"/>
          <dgm:bulletEnabled val="1"/>
        </dgm:presLayoutVars>
      </dgm:prSet>
      <dgm:spPr/>
    </dgm:pt>
    <dgm:pt modelId="{5C62F7A7-590B-4C80-95D8-931E0BB4D2A5}" type="pres">
      <dgm:prSet presAssocID="{57B0C673-B913-4052-9FE3-6DCBCAABD2B1}" presName="desTx" presStyleLbl="alignAccFollowNode1" presStyleIdx="3" presStyleCnt="4">
        <dgm:presLayoutVars>
          <dgm:bulletEnabled val="1"/>
        </dgm:presLayoutVars>
      </dgm:prSet>
      <dgm:spPr/>
    </dgm:pt>
  </dgm:ptLst>
  <dgm:cxnLst>
    <dgm:cxn modelId="{3B5F8112-65E4-4ED2-9833-E28A327A1A74}" srcId="{B597CF28-0B58-4A85-8852-6D6410E8E2E6}" destId="{217DE69C-12A4-4C25-AA17-E2C4697FD164}" srcOrd="0" destOrd="0" parTransId="{2194DDD6-5AC5-49B1-8C6F-40F7E480DC97}" sibTransId="{976A2B22-6059-49D3-B2F6-EC4E8AC3F685}"/>
    <dgm:cxn modelId="{6F983C13-922F-4688-8F64-38D1ADFAE823}" type="presOf" srcId="{7F956B8A-5D83-4E38-BDBE-B8BE4AF84A23}" destId="{5C62F7A7-590B-4C80-95D8-931E0BB4D2A5}" srcOrd="0" destOrd="0" presId="urn:microsoft.com/office/officeart/2005/8/layout/hList1"/>
    <dgm:cxn modelId="{F9052417-464B-4BA5-AD47-AE4762DAEADB}" srcId="{B597CF28-0B58-4A85-8852-6D6410E8E2E6}" destId="{BA24998A-48BE-4EB9-AD68-CA70A2548EBD}" srcOrd="6" destOrd="0" parTransId="{8B62BB6C-60E5-4D6C-8647-D7572EEE19D7}" sibTransId="{5463D9A2-2FFC-4220-B2C4-14E6C0403E5C}"/>
    <dgm:cxn modelId="{0630C52F-F463-452A-AB01-4C779BBB7377}" type="presOf" srcId="{9AED8ECF-8C8D-4B47-97B7-42BD66F30538}" destId="{F94B2990-08DB-477E-A938-0FE18212374F}" srcOrd="0" destOrd="2" presId="urn:microsoft.com/office/officeart/2005/8/layout/hList1"/>
    <dgm:cxn modelId="{36A0375D-A528-461B-8EA6-44F688C52A02}" srcId="{57B0C673-B913-4052-9FE3-6DCBCAABD2B1}" destId="{7F956B8A-5D83-4E38-BDBE-B8BE4AF84A23}" srcOrd="0" destOrd="0" parTransId="{ECC3A81B-8CA5-4FE0-A74E-603FDE68C8D7}" sibTransId="{3A1B64E8-318E-4984-A1F8-7970051A01FF}"/>
    <dgm:cxn modelId="{C9293560-E43E-4138-9A29-367F929232E9}" srcId="{4CBF1776-02C3-434B-8B0F-E553CF892548}" destId="{CE5F520B-9350-46CA-B7CB-C1C1A9159D00}" srcOrd="0" destOrd="0" parTransId="{9BEC6974-E206-47B1-8A88-B00ABAB37E0C}" sibTransId="{54E63E6A-0017-4D66-AAA7-84B3AE415D38}"/>
    <dgm:cxn modelId="{8D9A4D61-4BBC-4FC8-9C2B-18BFA557F670}" type="presOf" srcId="{BE49B254-5F4C-40E1-A586-2C2DA2639756}" destId="{701AA2D9-72A4-48C1-B739-A9F4936B6754}" srcOrd="0" destOrd="5" presId="urn:microsoft.com/office/officeart/2005/8/layout/hList1"/>
    <dgm:cxn modelId="{720DC961-C6EA-4283-BBB8-CBD750EC26B3}" srcId="{4CBF1776-02C3-434B-8B0F-E553CF892548}" destId="{9AED8ECF-8C8D-4B47-97B7-42BD66F30538}" srcOrd="2" destOrd="0" parTransId="{14CE3D25-FBB2-41CE-86B0-5553946BD71C}" sibTransId="{0808E2F1-7FAC-4FE7-AE63-A0CAFB11782A}"/>
    <dgm:cxn modelId="{3E945E6B-1CFB-4ECB-AFA7-21ACF5FD08B2}" type="presOf" srcId="{0710BEBA-DA6D-42E4-988D-5451DF27E7B9}" destId="{701AA2D9-72A4-48C1-B739-A9F4936B6754}" srcOrd="0" destOrd="4" presId="urn:microsoft.com/office/officeart/2005/8/layout/hList1"/>
    <dgm:cxn modelId="{A1F37C6C-FCF4-4229-BC1E-570C63E126CF}" srcId="{B597CF28-0B58-4A85-8852-6D6410E8E2E6}" destId="{6C996B9D-393A-44AB-9847-514E7F9EB180}" srcOrd="1" destOrd="0" parTransId="{380DA06C-5EF6-4DBB-B256-A293A03F7592}" sibTransId="{8F50A2ED-D1D7-4406-B02E-AA18EA535B10}"/>
    <dgm:cxn modelId="{00383C70-D2BD-4C80-8323-34F12672B014}" srcId="{4CBF1776-02C3-434B-8B0F-E553CF892548}" destId="{B954697D-3B6C-42DB-AC7F-ACC6E3380479}" srcOrd="1" destOrd="0" parTransId="{A95B4336-28E1-40AC-ACC2-DA93C1EE5650}" sibTransId="{63C903D3-49D4-4F73-A942-55F79084A988}"/>
    <dgm:cxn modelId="{58968952-5341-4AD2-9861-214946633C99}" srcId="{B597CF28-0B58-4A85-8852-6D6410E8E2E6}" destId="{BE49B254-5F4C-40E1-A586-2C2DA2639756}" srcOrd="5" destOrd="0" parTransId="{1998B2A3-ED30-4375-894B-FFB5677C0D60}" sibTransId="{E9DCC43D-99C4-4EE7-9930-FEBD6227E7B4}"/>
    <dgm:cxn modelId="{A2BE2174-2DF1-40DA-962C-AFD09FB12FB7}" type="presOf" srcId="{D3178292-7172-4575-A5DC-E6C187E8E806}" destId="{492DA9B8-9F31-46DC-A5A1-E4CDFF9E31B2}" srcOrd="0" destOrd="0" presId="urn:microsoft.com/office/officeart/2005/8/layout/hList1"/>
    <dgm:cxn modelId="{2882E677-BE99-496D-81D4-2BAEF2ECC778}" srcId="{FEC176B3-3B6E-42CD-B9F4-0EF1F5BC8A5E}" destId="{4CBF1776-02C3-434B-8B0F-E553CF892548}" srcOrd="0" destOrd="0" parTransId="{F880B864-B557-4C9B-B209-A1A3AFEED339}" sibTransId="{2C5AA3EB-9F6D-4A1F-A4C5-D371F866F011}"/>
    <dgm:cxn modelId="{BF12165A-981A-4556-9526-0462C47630D0}" type="presOf" srcId="{CE5F520B-9350-46CA-B7CB-C1C1A9159D00}" destId="{F94B2990-08DB-477E-A938-0FE18212374F}" srcOrd="0" destOrd="0" presId="urn:microsoft.com/office/officeart/2005/8/layout/hList1"/>
    <dgm:cxn modelId="{658A415A-8F8B-4657-86E5-9C488E4B6072}" type="presOf" srcId="{4CBF1776-02C3-434B-8B0F-E553CF892548}" destId="{F601C753-DF22-489B-A835-ED709F84AD8A}" srcOrd="0" destOrd="0" presId="urn:microsoft.com/office/officeart/2005/8/layout/hList1"/>
    <dgm:cxn modelId="{DFA09F7C-E02F-4200-B1C3-F35A3BF6A13B}" type="presOf" srcId="{FEC176B3-3B6E-42CD-B9F4-0EF1F5BC8A5E}" destId="{4ADED01E-D610-495C-AA0F-729654951F2D}" srcOrd="0" destOrd="0" presId="urn:microsoft.com/office/officeart/2005/8/layout/hList1"/>
    <dgm:cxn modelId="{9527A47F-545B-45BE-8CDD-3B699E625C89}" type="presOf" srcId="{8A4BA85B-5A9E-4C1D-B946-7F73C33D8ED7}" destId="{4DB5E091-9460-4981-8B8B-836DE1707AC8}" srcOrd="0" destOrd="0" presId="urn:microsoft.com/office/officeart/2005/8/layout/hList1"/>
    <dgm:cxn modelId="{DA0F8E88-9B05-4723-B29E-E6CE189A1E8D}" type="presOf" srcId="{BA24998A-48BE-4EB9-AD68-CA70A2548EBD}" destId="{701AA2D9-72A4-48C1-B739-A9F4936B6754}" srcOrd="0" destOrd="6" presId="urn:microsoft.com/office/officeart/2005/8/layout/hList1"/>
    <dgm:cxn modelId="{9D1654A0-2B21-4AAC-87D5-0E32923E00E7}" srcId="{FEC176B3-3B6E-42CD-B9F4-0EF1F5BC8A5E}" destId="{8A4BA85B-5A9E-4C1D-B946-7F73C33D8ED7}" srcOrd="1" destOrd="0" parTransId="{79CB83B8-0578-45E1-B652-2CAF8B59A41B}" sibTransId="{F0996944-20F4-4DE6-94F3-F480A2A1A034}"/>
    <dgm:cxn modelId="{DF9D38A2-AF9B-4862-B886-F78CECB15572}" srcId="{B597CF28-0B58-4A85-8852-6D6410E8E2E6}" destId="{0710BEBA-DA6D-42E4-988D-5451DF27E7B9}" srcOrd="4" destOrd="0" parTransId="{723EB44B-7A61-4ABD-AE5B-745A2C6522AE}" sibTransId="{0D9B91CD-5BFE-45F8-943A-B019C8523365}"/>
    <dgm:cxn modelId="{BB75D3A3-363F-443C-A9CD-2DDC129F2E46}" type="presOf" srcId="{217DE69C-12A4-4C25-AA17-E2C4697FD164}" destId="{701AA2D9-72A4-48C1-B739-A9F4936B6754}" srcOrd="0" destOrd="0" presId="urn:microsoft.com/office/officeart/2005/8/layout/hList1"/>
    <dgm:cxn modelId="{2E2B40A7-9F31-40CD-8589-4E22395079FE}" srcId="{B597CF28-0B58-4A85-8852-6D6410E8E2E6}" destId="{699DF547-CAD7-4573-8FDB-8435865E5EC8}" srcOrd="2" destOrd="0" parTransId="{13B24266-0782-4EED-9398-9C92554F1050}" sibTransId="{B0F687EC-A32A-4EED-A805-98B4050CAD3A}"/>
    <dgm:cxn modelId="{7E7B67AC-D116-47C7-893C-8757F993E298}" type="presOf" srcId="{57B0C673-B913-4052-9FE3-6DCBCAABD2B1}" destId="{2FB0C217-768C-477B-A46F-7E6A76108B7E}" srcOrd="0" destOrd="0" presId="urn:microsoft.com/office/officeart/2005/8/layout/hList1"/>
    <dgm:cxn modelId="{D02575B1-F4D7-4CE4-916C-F890F96387D1}" srcId="{B597CF28-0B58-4A85-8852-6D6410E8E2E6}" destId="{8390A577-DF42-4281-BBB7-EA43D64A5357}" srcOrd="3" destOrd="0" parTransId="{7730938B-7CC4-49D3-859B-C0375A0489A6}" sibTransId="{0EFF688F-F1A7-4D5A-84C9-87915FD84D2D}"/>
    <dgm:cxn modelId="{895139B9-2836-4A2F-A281-4619511D6908}" type="presOf" srcId="{B597CF28-0B58-4A85-8852-6D6410E8E2E6}" destId="{52DB6B00-6FCC-4E5D-AF7C-003EE0500C1F}" srcOrd="0" destOrd="0" presId="urn:microsoft.com/office/officeart/2005/8/layout/hList1"/>
    <dgm:cxn modelId="{204EB0C3-67CF-48FC-A0FC-4151322D3D5E}" srcId="{FEC176B3-3B6E-42CD-B9F4-0EF1F5BC8A5E}" destId="{B597CF28-0B58-4A85-8852-6D6410E8E2E6}" srcOrd="2" destOrd="0" parTransId="{15108208-B380-4B37-B619-648D7C5A290D}" sibTransId="{904EBEFA-0E86-494C-90A5-DA0A7842C68B}"/>
    <dgm:cxn modelId="{D962B1C4-49AE-4BEA-BE08-572274172DCF}" srcId="{FEC176B3-3B6E-42CD-B9F4-0EF1F5BC8A5E}" destId="{57B0C673-B913-4052-9FE3-6DCBCAABD2B1}" srcOrd="3" destOrd="0" parTransId="{707B2F52-1611-4236-AF4A-C44488C18646}" sibTransId="{5AC3B83A-C9E9-449F-8E3B-4FE429EC69DF}"/>
    <dgm:cxn modelId="{080DC5D1-134A-48B1-A8D1-5B1F284F9CD1}" type="presOf" srcId="{699DF547-CAD7-4573-8FDB-8435865E5EC8}" destId="{701AA2D9-72A4-48C1-B739-A9F4936B6754}" srcOrd="0" destOrd="2" presId="urn:microsoft.com/office/officeart/2005/8/layout/hList1"/>
    <dgm:cxn modelId="{711743E0-1FC8-49BE-B221-6F7238E61950}" type="presOf" srcId="{6C996B9D-393A-44AB-9847-514E7F9EB180}" destId="{701AA2D9-72A4-48C1-B739-A9F4936B6754}" srcOrd="0" destOrd="1" presId="urn:microsoft.com/office/officeart/2005/8/layout/hList1"/>
    <dgm:cxn modelId="{131F9BE0-D94C-4D0B-BFD4-E79E0C6F986D}" type="presOf" srcId="{B954697D-3B6C-42DB-AC7F-ACC6E3380479}" destId="{F94B2990-08DB-477E-A938-0FE18212374F}" srcOrd="0" destOrd="1" presId="urn:microsoft.com/office/officeart/2005/8/layout/hList1"/>
    <dgm:cxn modelId="{8C8658EC-AB93-4C7B-BC21-8B0872F5FEA9}" type="presOf" srcId="{8390A577-DF42-4281-BBB7-EA43D64A5357}" destId="{701AA2D9-72A4-48C1-B739-A9F4936B6754}" srcOrd="0" destOrd="3" presId="urn:microsoft.com/office/officeart/2005/8/layout/hList1"/>
    <dgm:cxn modelId="{E5A7C0FF-BC01-489E-B888-A9BD856158B0}" srcId="{8A4BA85B-5A9E-4C1D-B946-7F73C33D8ED7}" destId="{D3178292-7172-4575-A5DC-E6C187E8E806}" srcOrd="0" destOrd="0" parTransId="{DB3EE1FE-C26B-4520-9491-09B40EED7C14}" sibTransId="{65B6E515-DAA5-44DA-9677-4AA10DE5CB8E}"/>
    <dgm:cxn modelId="{712AAFAF-1722-403A-B0BF-50D4C04DCA06}" type="presParOf" srcId="{4ADED01E-D610-495C-AA0F-729654951F2D}" destId="{452800E4-3F49-4CDF-A8E1-EF2CA7D1B23F}" srcOrd="0" destOrd="0" presId="urn:microsoft.com/office/officeart/2005/8/layout/hList1"/>
    <dgm:cxn modelId="{5C7B86BF-BF24-4694-BB8E-013DF8A00E59}" type="presParOf" srcId="{452800E4-3F49-4CDF-A8E1-EF2CA7D1B23F}" destId="{F601C753-DF22-489B-A835-ED709F84AD8A}" srcOrd="0" destOrd="0" presId="urn:microsoft.com/office/officeart/2005/8/layout/hList1"/>
    <dgm:cxn modelId="{540359AE-D9A5-4B79-AFCC-F6F07CD67850}" type="presParOf" srcId="{452800E4-3F49-4CDF-A8E1-EF2CA7D1B23F}" destId="{F94B2990-08DB-477E-A938-0FE18212374F}" srcOrd="1" destOrd="0" presId="urn:microsoft.com/office/officeart/2005/8/layout/hList1"/>
    <dgm:cxn modelId="{79DD71C1-81A4-471C-9405-62F00F6D7645}" type="presParOf" srcId="{4ADED01E-D610-495C-AA0F-729654951F2D}" destId="{5538B41D-1DDA-48AF-B964-0F8E25DF0C01}" srcOrd="1" destOrd="0" presId="urn:microsoft.com/office/officeart/2005/8/layout/hList1"/>
    <dgm:cxn modelId="{F8767A01-9C80-4744-9076-DE847DB4E595}" type="presParOf" srcId="{4ADED01E-D610-495C-AA0F-729654951F2D}" destId="{F69809AC-E980-49C9-A72B-C8D31A11CF09}" srcOrd="2" destOrd="0" presId="urn:microsoft.com/office/officeart/2005/8/layout/hList1"/>
    <dgm:cxn modelId="{FC0B7476-F1D9-4DDC-B65C-8D5ACB841E7D}" type="presParOf" srcId="{F69809AC-E980-49C9-A72B-C8D31A11CF09}" destId="{4DB5E091-9460-4981-8B8B-836DE1707AC8}" srcOrd="0" destOrd="0" presId="urn:microsoft.com/office/officeart/2005/8/layout/hList1"/>
    <dgm:cxn modelId="{5DBA5800-BA57-4A66-97C4-395825DAD4E1}" type="presParOf" srcId="{F69809AC-E980-49C9-A72B-C8D31A11CF09}" destId="{492DA9B8-9F31-46DC-A5A1-E4CDFF9E31B2}" srcOrd="1" destOrd="0" presId="urn:microsoft.com/office/officeart/2005/8/layout/hList1"/>
    <dgm:cxn modelId="{F1FBE021-3D9E-48B1-BEF0-E0125D8A9244}" type="presParOf" srcId="{4ADED01E-D610-495C-AA0F-729654951F2D}" destId="{0314E9E1-AF37-486F-A802-7E0B51A1E40B}" srcOrd="3" destOrd="0" presId="urn:microsoft.com/office/officeart/2005/8/layout/hList1"/>
    <dgm:cxn modelId="{BB60C398-6495-4E09-AEE4-F8698B41D64D}" type="presParOf" srcId="{4ADED01E-D610-495C-AA0F-729654951F2D}" destId="{C671207A-C6D9-4205-BEE8-5E26BA3D281E}" srcOrd="4" destOrd="0" presId="urn:microsoft.com/office/officeart/2005/8/layout/hList1"/>
    <dgm:cxn modelId="{4F56F4CD-B726-472F-9AC7-E0377019F6CC}" type="presParOf" srcId="{C671207A-C6D9-4205-BEE8-5E26BA3D281E}" destId="{52DB6B00-6FCC-4E5D-AF7C-003EE0500C1F}" srcOrd="0" destOrd="0" presId="urn:microsoft.com/office/officeart/2005/8/layout/hList1"/>
    <dgm:cxn modelId="{FF1FDA5A-FB0B-4DD9-A087-AF1F196913E5}" type="presParOf" srcId="{C671207A-C6D9-4205-BEE8-5E26BA3D281E}" destId="{701AA2D9-72A4-48C1-B739-A9F4936B6754}" srcOrd="1" destOrd="0" presId="urn:microsoft.com/office/officeart/2005/8/layout/hList1"/>
    <dgm:cxn modelId="{A4CD5835-85A8-4262-BFB1-19FE92E38A09}" type="presParOf" srcId="{4ADED01E-D610-495C-AA0F-729654951F2D}" destId="{EF6280B3-2CED-47B2-8F23-85A3D1F73473}" srcOrd="5" destOrd="0" presId="urn:microsoft.com/office/officeart/2005/8/layout/hList1"/>
    <dgm:cxn modelId="{D72723ED-37B3-410E-B82A-551B0E0D1E5C}" type="presParOf" srcId="{4ADED01E-D610-495C-AA0F-729654951F2D}" destId="{D1F0BF58-C84D-42A6-8D4D-98E8FAFEF492}" srcOrd="6" destOrd="0" presId="urn:microsoft.com/office/officeart/2005/8/layout/hList1"/>
    <dgm:cxn modelId="{D398B654-E24D-4284-82CF-38D4CE01A91E}" type="presParOf" srcId="{D1F0BF58-C84D-42A6-8D4D-98E8FAFEF492}" destId="{2FB0C217-768C-477B-A46F-7E6A76108B7E}" srcOrd="0" destOrd="0" presId="urn:microsoft.com/office/officeart/2005/8/layout/hList1"/>
    <dgm:cxn modelId="{4406FDB8-A102-4E6E-8ECC-C17130C9EDFD}" type="presParOf" srcId="{D1F0BF58-C84D-42A6-8D4D-98E8FAFEF492}" destId="{5C62F7A7-590B-4C80-95D8-931E0BB4D2A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5778AC-DE6A-4E4A-B27F-35AF7CA3ED5F}"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27FEDE75-9AD2-4813-8CBE-BA9D411860C9}">
      <dgm:prSet phldrT="[Text]"/>
      <dgm:spPr/>
      <dgm:t>
        <a:bodyPr/>
        <a:lstStyle/>
        <a:p>
          <a:r>
            <a:rPr lang="en-US" dirty="0"/>
            <a:t>USE-CASE DIAGRAM</a:t>
          </a:r>
          <a:endParaRPr lang="en-IN" dirty="0"/>
        </a:p>
      </dgm:t>
    </dgm:pt>
    <dgm:pt modelId="{D2D3FF1B-A98D-4D65-B88D-EA59FD727BB9}" type="parTrans" cxnId="{7EE86224-5ED8-4E2D-AABD-61FD9CF75383}">
      <dgm:prSet/>
      <dgm:spPr/>
      <dgm:t>
        <a:bodyPr/>
        <a:lstStyle/>
        <a:p>
          <a:endParaRPr lang="en-IN"/>
        </a:p>
      </dgm:t>
    </dgm:pt>
    <dgm:pt modelId="{170FFBCC-1A30-4072-8CEE-7511A7DEA982}" type="sibTrans" cxnId="{7EE86224-5ED8-4E2D-AABD-61FD9CF75383}">
      <dgm:prSet/>
      <dgm:spPr/>
      <dgm:t>
        <a:bodyPr/>
        <a:lstStyle/>
        <a:p>
          <a:endParaRPr lang="en-IN"/>
        </a:p>
      </dgm:t>
    </dgm:pt>
    <dgm:pt modelId="{BA502B7C-C927-4A3A-9EF1-853F20DDF646}">
      <dgm:prSet phldrT="[Text]"/>
      <dgm:spPr/>
      <dgm:t>
        <a:bodyPr/>
        <a:lstStyle/>
        <a:p>
          <a:r>
            <a:rPr lang="en-US" dirty="0"/>
            <a:t>ACTIVITY DIAGRAM</a:t>
          </a:r>
          <a:endParaRPr lang="en-IN" dirty="0"/>
        </a:p>
      </dgm:t>
    </dgm:pt>
    <dgm:pt modelId="{E0CFA66D-D73D-48B3-8A70-99C98014BE9F}" type="parTrans" cxnId="{CEB2A134-2806-4B68-BCB9-55DE3F71A60B}">
      <dgm:prSet/>
      <dgm:spPr/>
      <dgm:t>
        <a:bodyPr/>
        <a:lstStyle/>
        <a:p>
          <a:endParaRPr lang="en-IN"/>
        </a:p>
      </dgm:t>
    </dgm:pt>
    <dgm:pt modelId="{DEC218E5-7E36-4F17-8DF5-760CE9E5844A}" type="sibTrans" cxnId="{CEB2A134-2806-4B68-BCB9-55DE3F71A60B}">
      <dgm:prSet/>
      <dgm:spPr/>
      <dgm:t>
        <a:bodyPr/>
        <a:lstStyle/>
        <a:p>
          <a:endParaRPr lang="en-IN"/>
        </a:p>
      </dgm:t>
    </dgm:pt>
    <dgm:pt modelId="{44A4304F-5187-4007-820C-41B87041815D}">
      <dgm:prSet/>
      <dgm:spPr/>
      <dgm:t>
        <a:bodyPr/>
        <a:lstStyle/>
        <a:p>
          <a:r>
            <a:rPr lang="en-US" dirty="0"/>
            <a:t>SEQUENCE DIAGRAM </a:t>
          </a:r>
          <a:endParaRPr lang="en-IN" dirty="0"/>
        </a:p>
      </dgm:t>
    </dgm:pt>
    <dgm:pt modelId="{27E70B89-8DFA-41AC-9218-00F9FC7AE53E}" type="parTrans" cxnId="{29F2A414-6CE5-441E-A3DC-7F359AD6F414}">
      <dgm:prSet/>
      <dgm:spPr/>
      <dgm:t>
        <a:bodyPr/>
        <a:lstStyle/>
        <a:p>
          <a:endParaRPr lang="en-IN"/>
        </a:p>
      </dgm:t>
    </dgm:pt>
    <dgm:pt modelId="{8BD6EB5B-2049-4246-BFB7-FFCCD645BC8A}" type="sibTrans" cxnId="{29F2A414-6CE5-441E-A3DC-7F359AD6F414}">
      <dgm:prSet/>
      <dgm:spPr/>
      <dgm:t>
        <a:bodyPr/>
        <a:lstStyle/>
        <a:p>
          <a:endParaRPr lang="en-IN"/>
        </a:p>
      </dgm:t>
    </dgm:pt>
    <dgm:pt modelId="{47C129A5-27E0-45F7-94EF-B21F29A1F807}">
      <dgm:prSet/>
      <dgm:spPr/>
      <dgm:t>
        <a:bodyPr/>
        <a:lstStyle/>
        <a:p>
          <a:r>
            <a:rPr lang="en-US" dirty="0"/>
            <a:t>STATE DIAGRAM</a:t>
          </a:r>
          <a:endParaRPr lang="en-IN" dirty="0"/>
        </a:p>
      </dgm:t>
    </dgm:pt>
    <dgm:pt modelId="{79AB998B-98EB-4F4B-B854-8B75778BCD9D}" type="parTrans" cxnId="{CDDCB519-791C-44DA-80A0-8BF37BAA39E6}">
      <dgm:prSet/>
      <dgm:spPr/>
      <dgm:t>
        <a:bodyPr/>
        <a:lstStyle/>
        <a:p>
          <a:endParaRPr lang="en-IN"/>
        </a:p>
      </dgm:t>
    </dgm:pt>
    <dgm:pt modelId="{4EF79B3C-FFCD-4A16-B59C-DB6DF862B8BD}" type="sibTrans" cxnId="{CDDCB519-791C-44DA-80A0-8BF37BAA39E6}">
      <dgm:prSet/>
      <dgm:spPr/>
      <dgm:t>
        <a:bodyPr/>
        <a:lstStyle/>
        <a:p>
          <a:endParaRPr lang="en-IN"/>
        </a:p>
      </dgm:t>
    </dgm:pt>
    <dgm:pt modelId="{704AD8EC-BB4D-4587-B738-4BCFAAE0EBAB}">
      <dgm:prSet/>
      <dgm:spPr/>
      <dgm:t>
        <a:bodyPr/>
        <a:lstStyle/>
        <a:p>
          <a:r>
            <a:rPr lang="en-US" dirty="0"/>
            <a:t>CLASS DIAGRAM</a:t>
          </a:r>
          <a:endParaRPr lang="en-IN" dirty="0"/>
        </a:p>
      </dgm:t>
    </dgm:pt>
    <dgm:pt modelId="{24AB9DBD-D244-4F65-B57C-E9FF4B0DAAE1}" type="parTrans" cxnId="{2C6BCF6C-29A6-4E2D-8C4F-AEE9705DFFB1}">
      <dgm:prSet/>
      <dgm:spPr/>
      <dgm:t>
        <a:bodyPr/>
        <a:lstStyle/>
        <a:p>
          <a:endParaRPr lang="en-IN"/>
        </a:p>
      </dgm:t>
    </dgm:pt>
    <dgm:pt modelId="{9DF348F0-5363-4C36-B60B-3D77872FE070}" type="sibTrans" cxnId="{2C6BCF6C-29A6-4E2D-8C4F-AEE9705DFFB1}">
      <dgm:prSet/>
      <dgm:spPr/>
      <dgm:t>
        <a:bodyPr/>
        <a:lstStyle/>
        <a:p>
          <a:endParaRPr lang="en-IN"/>
        </a:p>
      </dgm:t>
    </dgm:pt>
    <dgm:pt modelId="{35570A7E-3DE3-40CB-851F-6617F052D3C6}">
      <dgm:prSet/>
      <dgm:spPr/>
      <dgm:t>
        <a:bodyPr/>
        <a:lstStyle/>
        <a:p>
          <a:r>
            <a:rPr lang="en-US" dirty="0"/>
            <a:t>E-R DAIGRAM</a:t>
          </a:r>
          <a:endParaRPr lang="en-IN" dirty="0"/>
        </a:p>
      </dgm:t>
    </dgm:pt>
    <dgm:pt modelId="{CA75FF9D-BF2D-4C2C-80CD-051817912D62}" type="parTrans" cxnId="{857760E2-9B28-426E-B009-7433EC426CB4}">
      <dgm:prSet/>
      <dgm:spPr/>
      <dgm:t>
        <a:bodyPr/>
        <a:lstStyle/>
        <a:p>
          <a:endParaRPr lang="en-IN"/>
        </a:p>
      </dgm:t>
    </dgm:pt>
    <dgm:pt modelId="{37B2D834-47B0-4476-8D28-FCF7A3B5483E}" type="sibTrans" cxnId="{857760E2-9B28-426E-B009-7433EC426CB4}">
      <dgm:prSet/>
      <dgm:spPr/>
      <dgm:t>
        <a:bodyPr/>
        <a:lstStyle/>
        <a:p>
          <a:endParaRPr lang="en-IN"/>
        </a:p>
      </dgm:t>
    </dgm:pt>
    <dgm:pt modelId="{EEB21527-6DF5-4FD2-94D9-1C7334C71911}" type="pres">
      <dgm:prSet presAssocID="{9A5778AC-DE6A-4E4A-B27F-35AF7CA3ED5F}" presName="linear" presStyleCnt="0">
        <dgm:presLayoutVars>
          <dgm:dir/>
          <dgm:animLvl val="lvl"/>
          <dgm:resizeHandles val="exact"/>
        </dgm:presLayoutVars>
      </dgm:prSet>
      <dgm:spPr/>
    </dgm:pt>
    <dgm:pt modelId="{F931F091-76A0-4D62-A214-5B1F7906A39C}" type="pres">
      <dgm:prSet presAssocID="{27FEDE75-9AD2-4813-8CBE-BA9D411860C9}" presName="parentLin" presStyleCnt="0"/>
      <dgm:spPr/>
    </dgm:pt>
    <dgm:pt modelId="{D9FA519E-D4AA-44FB-9876-AC798B43B94B}" type="pres">
      <dgm:prSet presAssocID="{27FEDE75-9AD2-4813-8CBE-BA9D411860C9}" presName="parentLeftMargin" presStyleLbl="node1" presStyleIdx="0" presStyleCnt="6"/>
      <dgm:spPr/>
    </dgm:pt>
    <dgm:pt modelId="{E9250E4A-85C3-4F71-B6A7-2CF5147E97AA}" type="pres">
      <dgm:prSet presAssocID="{27FEDE75-9AD2-4813-8CBE-BA9D411860C9}" presName="parentText" presStyleLbl="node1" presStyleIdx="0" presStyleCnt="6">
        <dgm:presLayoutVars>
          <dgm:chMax val="0"/>
          <dgm:bulletEnabled val="1"/>
        </dgm:presLayoutVars>
      </dgm:prSet>
      <dgm:spPr/>
    </dgm:pt>
    <dgm:pt modelId="{BC7034D2-FDB4-4C58-8385-2276A2C811B9}" type="pres">
      <dgm:prSet presAssocID="{27FEDE75-9AD2-4813-8CBE-BA9D411860C9}" presName="negativeSpace" presStyleCnt="0"/>
      <dgm:spPr/>
    </dgm:pt>
    <dgm:pt modelId="{3113B04B-471A-4B2B-95D9-B10FF049E7C9}" type="pres">
      <dgm:prSet presAssocID="{27FEDE75-9AD2-4813-8CBE-BA9D411860C9}" presName="childText" presStyleLbl="conFgAcc1" presStyleIdx="0" presStyleCnt="6">
        <dgm:presLayoutVars>
          <dgm:bulletEnabled val="1"/>
        </dgm:presLayoutVars>
      </dgm:prSet>
      <dgm:spPr/>
    </dgm:pt>
    <dgm:pt modelId="{14A46FF7-732A-4793-8AA2-B578F179936C}" type="pres">
      <dgm:prSet presAssocID="{170FFBCC-1A30-4072-8CEE-7511A7DEA982}" presName="spaceBetweenRectangles" presStyleCnt="0"/>
      <dgm:spPr/>
    </dgm:pt>
    <dgm:pt modelId="{2C8D1ABB-671D-4932-8181-72ED79566CC8}" type="pres">
      <dgm:prSet presAssocID="{BA502B7C-C927-4A3A-9EF1-853F20DDF646}" presName="parentLin" presStyleCnt="0"/>
      <dgm:spPr/>
    </dgm:pt>
    <dgm:pt modelId="{8D76B6C1-5EC2-4FE6-9088-F9E0565C432F}" type="pres">
      <dgm:prSet presAssocID="{BA502B7C-C927-4A3A-9EF1-853F20DDF646}" presName="parentLeftMargin" presStyleLbl="node1" presStyleIdx="0" presStyleCnt="6"/>
      <dgm:spPr/>
    </dgm:pt>
    <dgm:pt modelId="{1DE08C28-46D5-4BE8-8565-8349490BFE15}" type="pres">
      <dgm:prSet presAssocID="{BA502B7C-C927-4A3A-9EF1-853F20DDF646}" presName="parentText" presStyleLbl="node1" presStyleIdx="1" presStyleCnt="6">
        <dgm:presLayoutVars>
          <dgm:chMax val="0"/>
          <dgm:bulletEnabled val="1"/>
        </dgm:presLayoutVars>
      </dgm:prSet>
      <dgm:spPr/>
    </dgm:pt>
    <dgm:pt modelId="{05FF4947-F8D7-4C33-AC9C-BA0D35291CD0}" type="pres">
      <dgm:prSet presAssocID="{BA502B7C-C927-4A3A-9EF1-853F20DDF646}" presName="negativeSpace" presStyleCnt="0"/>
      <dgm:spPr/>
    </dgm:pt>
    <dgm:pt modelId="{7C16D719-16EB-489C-9BC9-10BFDF75744B}" type="pres">
      <dgm:prSet presAssocID="{BA502B7C-C927-4A3A-9EF1-853F20DDF646}" presName="childText" presStyleLbl="conFgAcc1" presStyleIdx="1" presStyleCnt="6">
        <dgm:presLayoutVars>
          <dgm:bulletEnabled val="1"/>
        </dgm:presLayoutVars>
      </dgm:prSet>
      <dgm:spPr/>
    </dgm:pt>
    <dgm:pt modelId="{9DB1AA79-14A2-4BBC-B3FF-F63373426DB6}" type="pres">
      <dgm:prSet presAssocID="{DEC218E5-7E36-4F17-8DF5-760CE9E5844A}" presName="spaceBetweenRectangles" presStyleCnt="0"/>
      <dgm:spPr/>
    </dgm:pt>
    <dgm:pt modelId="{AE0E39E3-DCF2-415C-9408-0681BB86107D}" type="pres">
      <dgm:prSet presAssocID="{44A4304F-5187-4007-820C-41B87041815D}" presName="parentLin" presStyleCnt="0"/>
      <dgm:spPr/>
    </dgm:pt>
    <dgm:pt modelId="{9268E79D-47E2-4D54-B1F2-75EBFB1C4225}" type="pres">
      <dgm:prSet presAssocID="{44A4304F-5187-4007-820C-41B87041815D}" presName="parentLeftMargin" presStyleLbl="node1" presStyleIdx="1" presStyleCnt="6"/>
      <dgm:spPr/>
    </dgm:pt>
    <dgm:pt modelId="{57613DE2-9B36-4D75-AE8C-2C5258EB1162}" type="pres">
      <dgm:prSet presAssocID="{44A4304F-5187-4007-820C-41B87041815D}" presName="parentText" presStyleLbl="node1" presStyleIdx="2" presStyleCnt="6">
        <dgm:presLayoutVars>
          <dgm:chMax val="0"/>
          <dgm:bulletEnabled val="1"/>
        </dgm:presLayoutVars>
      </dgm:prSet>
      <dgm:spPr/>
    </dgm:pt>
    <dgm:pt modelId="{4395AB14-3C2E-41AE-860A-E6CA5810FA40}" type="pres">
      <dgm:prSet presAssocID="{44A4304F-5187-4007-820C-41B87041815D}" presName="negativeSpace" presStyleCnt="0"/>
      <dgm:spPr/>
    </dgm:pt>
    <dgm:pt modelId="{57EF989C-AD06-403D-9A50-DA45146EA210}" type="pres">
      <dgm:prSet presAssocID="{44A4304F-5187-4007-820C-41B87041815D}" presName="childText" presStyleLbl="conFgAcc1" presStyleIdx="2" presStyleCnt="6">
        <dgm:presLayoutVars>
          <dgm:bulletEnabled val="1"/>
        </dgm:presLayoutVars>
      </dgm:prSet>
      <dgm:spPr/>
    </dgm:pt>
    <dgm:pt modelId="{31A74B0A-B13E-425A-A3F8-E3EF71C4AA9B}" type="pres">
      <dgm:prSet presAssocID="{8BD6EB5B-2049-4246-BFB7-FFCCD645BC8A}" presName="spaceBetweenRectangles" presStyleCnt="0"/>
      <dgm:spPr/>
    </dgm:pt>
    <dgm:pt modelId="{51BF0DAA-F8B1-4374-A00C-888E41724AFF}" type="pres">
      <dgm:prSet presAssocID="{47C129A5-27E0-45F7-94EF-B21F29A1F807}" presName="parentLin" presStyleCnt="0"/>
      <dgm:spPr/>
    </dgm:pt>
    <dgm:pt modelId="{5C38A34C-CAAB-43C0-B115-7716CF2629B7}" type="pres">
      <dgm:prSet presAssocID="{47C129A5-27E0-45F7-94EF-B21F29A1F807}" presName="parentLeftMargin" presStyleLbl="node1" presStyleIdx="2" presStyleCnt="6"/>
      <dgm:spPr/>
    </dgm:pt>
    <dgm:pt modelId="{6DE34475-6A26-4329-9B98-5CECC0BDA91C}" type="pres">
      <dgm:prSet presAssocID="{47C129A5-27E0-45F7-94EF-B21F29A1F807}" presName="parentText" presStyleLbl="node1" presStyleIdx="3" presStyleCnt="6">
        <dgm:presLayoutVars>
          <dgm:chMax val="0"/>
          <dgm:bulletEnabled val="1"/>
        </dgm:presLayoutVars>
      </dgm:prSet>
      <dgm:spPr/>
    </dgm:pt>
    <dgm:pt modelId="{E0AFCB85-6DEB-431D-A0FD-BA56AE7CFCB8}" type="pres">
      <dgm:prSet presAssocID="{47C129A5-27E0-45F7-94EF-B21F29A1F807}" presName="negativeSpace" presStyleCnt="0"/>
      <dgm:spPr/>
    </dgm:pt>
    <dgm:pt modelId="{65BFD84A-3E46-4C49-ACA6-A90AFDAF23A2}" type="pres">
      <dgm:prSet presAssocID="{47C129A5-27E0-45F7-94EF-B21F29A1F807}" presName="childText" presStyleLbl="conFgAcc1" presStyleIdx="3" presStyleCnt="6">
        <dgm:presLayoutVars>
          <dgm:bulletEnabled val="1"/>
        </dgm:presLayoutVars>
      </dgm:prSet>
      <dgm:spPr/>
    </dgm:pt>
    <dgm:pt modelId="{27566221-155A-4952-AFB6-D7DD1CA995D8}" type="pres">
      <dgm:prSet presAssocID="{4EF79B3C-FFCD-4A16-B59C-DB6DF862B8BD}" presName="spaceBetweenRectangles" presStyleCnt="0"/>
      <dgm:spPr/>
    </dgm:pt>
    <dgm:pt modelId="{D2FD0F63-792F-4CCE-8A36-07BF0353230E}" type="pres">
      <dgm:prSet presAssocID="{704AD8EC-BB4D-4587-B738-4BCFAAE0EBAB}" presName="parentLin" presStyleCnt="0"/>
      <dgm:spPr/>
    </dgm:pt>
    <dgm:pt modelId="{6A67E30E-A2CD-419E-AB8F-8C83AD6AE203}" type="pres">
      <dgm:prSet presAssocID="{704AD8EC-BB4D-4587-B738-4BCFAAE0EBAB}" presName="parentLeftMargin" presStyleLbl="node1" presStyleIdx="3" presStyleCnt="6"/>
      <dgm:spPr/>
    </dgm:pt>
    <dgm:pt modelId="{4BAF8163-25E3-4F56-BD1A-3A8B85B60DE8}" type="pres">
      <dgm:prSet presAssocID="{704AD8EC-BB4D-4587-B738-4BCFAAE0EBAB}" presName="parentText" presStyleLbl="node1" presStyleIdx="4" presStyleCnt="6">
        <dgm:presLayoutVars>
          <dgm:chMax val="0"/>
          <dgm:bulletEnabled val="1"/>
        </dgm:presLayoutVars>
      </dgm:prSet>
      <dgm:spPr/>
    </dgm:pt>
    <dgm:pt modelId="{95151580-7D10-40D9-A504-FA2EC6D95263}" type="pres">
      <dgm:prSet presAssocID="{704AD8EC-BB4D-4587-B738-4BCFAAE0EBAB}" presName="negativeSpace" presStyleCnt="0"/>
      <dgm:spPr/>
    </dgm:pt>
    <dgm:pt modelId="{C74B30F7-74EE-4F3A-B107-D329615BBFD0}" type="pres">
      <dgm:prSet presAssocID="{704AD8EC-BB4D-4587-B738-4BCFAAE0EBAB}" presName="childText" presStyleLbl="conFgAcc1" presStyleIdx="4" presStyleCnt="6">
        <dgm:presLayoutVars>
          <dgm:bulletEnabled val="1"/>
        </dgm:presLayoutVars>
      </dgm:prSet>
      <dgm:spPr/>
    </dgm:pt>
    <dgm:pt modelId="{21B994FC-2EA6-402E-8583-997B3FF27760}" type="pres">
      <dgm:prSet presAssocID="{9DF348F0-5363-4C36-B60B-3D77872FE070}" presName="spaceBetweenRectangles" presStyleCnt="0"/>
      <dgm:spPr/>
    </dgm:pt>
    <dgm:pt modelId="{EFCA2CE7-AD3D-4E8B-8852-388776E12197}" type="pres">
      <dgm:prSet presAssocID="{35570A7E-3DE3-40CB-851F-6617F052D3C6}" presName="parentLin" presStyleCnt="0"/>
      <dgm:spPr/>
    </dgm:pt>
    <dgm:pt modelId="{18FEBA78-EDA3-447F-B36B-BFB41C03354B}" type="pres">
      <dgm:prSet presAssocID="{35570A7E-3DE3-40CB-851F-6617F052D3C6}" presName="parentLeftMargin" presStyleLbl="node1" presStyleIdx="4" presStyleCnt="6"/>
      <dgm:spPr/>
    </dgm:pt>
    <dgm:pt modelId="{668D15AC-1F4E-49BC-836A-5DC992EBAEA1}" type="pres">
      <dgm:prSet presAssocID="{35570A7E-3DE3-40CB-851F-6617F052D3C6}" presName="parentText" presStyleLbl="node1" presStyleIdx="5" presStyleCnt="6">
        <dgm:presLayoutVars>
          <dgm:chMax val="0"/>
          <dgm:bulletEnabled val="1"/>
        </dgm:presLayoutVars>
      </dgm:prSet>
      <dgm:spPr/>
    </dgm:pt>
    <dgm:pt modelId="{93C5F033-AF72-408E-BE02-2D7A2D54E5DB}" type="pres">
      <dgm:prSet presAssocID="{35570A7E-3DE3-40CB-851F-6617F052D3C6}" presName="negativeSpace" presStyleCnt="0"/>
      <dgm:spPr/>
    </dgm:pt>
    <dgm:pt modelId="{79A4CF53-E51B-4463-90AA-FB5EC16E682D}" type="pres">
      <dgm:prSet presAssocID="{35570A7E-3DE3-40CB-851F-6617F052D3C6}" presName="childText" presStyleLbl="conFgAcc1" presStyleIdx="5" presStyleCnt="6">
        <dgm:presLayoutVars>
          <dgm:bulletEnabled val="1"/>
        </dgm:presLayoutVars>
      </dgm:prSet>
      <dgm:spPr/>
    </dgm:pt>
  </dgm:ptLst>
  <dgm:cxnLst>
    <dgm:cxn modelId="{7B0CEB00-AA0E-4182-8946-9A7949EDB213}" type="presOf" srcId="{47C129A5-27E0-45F7-94EF-B21F29A1F807}" destId="{5C38A34C-CAAB-43C0-B115-7716CF2629B7}" srcOrd="0" destOrd="0" presId="urn:microsoft.com/office/officeart/2005/8/layout/list1"/>
    <dgm:cxn modelId="{29F2A414-6CE5-441E-A3DC-7F359AD6F414}" srcId="{9A5778AC-DE6A-4E4A-B27F-35AF7CA3ED5F}" destId="{44A4304F-5187-4007-820C-41B87041815D}" srcOrd="2" destOrd="0" parTransId="{27E70B89-8DFA-41AC-9218-00F9FC7AE53E}" sibTransId="{8BD6EB5B-2049-4246-BFB7-FFCCD645BC8A}"/>
    <dgm:cxn modelId="{CDDCB519-791C-44DA-80A0-8BF37BAA39E6}" srcId="{9A5778AC-DE6A-4E4A-B27F-35AF7CA3ED5F}" destId="{47C129A5-27E0-45F7-94EF-B21F29A1F807}" srcOrd="3" destOrd="0" parTransId="{79AB998B-98EB-4F4B-B854-8B75778BCD9D}" sibTransId="{4EF79B3C-FFCD-4A16-B59C-DB6DF862B8BD}"/>
    <dgm:cxn modelId="{EF5B171F-A91B-4991-AF6F-8180691CE3C6}" type="presOf" srcId="{47C129A5-27E0-45F7-94EF-B21F29A1F807}" destId="{6DE34475-6A26-4329-9B98-5CECC0BDA91C}" srcOrd="1" destOrd="0" presId="urn:microsoft.com/office/officeart/2005/8/layout/list1"/>
    <dgm:cxn modelId="{7EE86224-5ED8-4E2D-AABD-61FD9CF75383}" srcId="{9A5778AC-DE6A-4E4A-B27F-35AF7CA3ED5F}" destId="{27FEDE75-9AD2-4813-8CBE-BA9D411860C9}" srcOrd="0" destOrd="0" parTransId="{D2D3FF1B-A98D-4D65-B88D-EA59FD727BB9}" sibTransId="{170FFBCC-1A30-4072-8CEE-7511A7DEA982}"/>
    <dgm:cxn modelId="{CEB2A134-2806-4B68-BCB9-55DE3F71A60B}" srcId="{9A5778AC-DE6A-4E4A-B27F-35AF7CA3ED5F}" destId="{BA502B7C-C927-4A3A-9EF1-853F20DDF646}" srcOrd="1" destOrd="0" parTransId="{E0CFA66D-D73D-48B3-8A70-99C98014BE9F}" sibTransId="{DEC218E5-7E36-4F17-8DF5-760CE9E5844A}"/>
    <dgm:cxn modelId="{09A5673B-D208-44C3-AAB5-DC292D6EF6A4}" type="presOf" srcId="{BA502B7C-C927-4A3A-9EF1-853F20DDF646}" destId="{1DE08C28-46D5-4BE8-8565-8349490BFE15}" srcOrd="1" destOrd="0" presId="urn:microsoft.com/office/officeart/2005/8/layout/list1"/>
    <dgm:cxn modelId="{F75F5E6B-5E15-459A-8602-BB828C4B363A}" type="presOf" srcId="{44A4304F-5187-4007-820C-41B87041815D}" destId="{57613DE2-9B36-4D75-AE8C-2C5258EB1162}" srcOrd="1" destOrd="0" presId="urn:microsoft.com/office/officeart/2005/8/layout/list1"/>
    <dgm:cxn modelId="{2C6BCF6C-29A6-4E2D-8C4F-AEE9705DFFB1}" srcId="{9A5778AC-DE6A-4E4A-B27F-35AF7CA3ED5F}" destId="{704AD8EC-BB4D-4587-B738-4BCFAAE0EBAB}" srcOrd="4" destOrd="0" parTransId="{24AB9DBD-D244-4F65-B57C-E9FF4B0DAAE1}" sibTransId="{9DF348F0-5363-4C36-B60B-3D77872FE070}"/>
    <dgm:cxn modelId="{0C990B50-5A88-4608-843B-FE2478D28576}" type="presOf" srcId="{35570A7E-3DE3-40CB-851F-6617F052D3C6}" destId="{668D15AC-1F4E-49BC-836A-5DC992EBAEA1}" srcOrd="1" destOrd="0" presId="urn:microsoft.com/office/officeart/2005/8/layout/list1"/>
    <dgm:cxn modelId="{E9A22352-A90B-4820-BD84-F1705C65E071}" type="presOf" srcId="{704AD8EC-BB4D-4587-B738-4BCFAAE0EBAB}" destId="{6A67E30E-A2CD-419E-AB8F-8C83AD6AE203}" srcOrd="0" destOrd="0" presId="urn:microsoft.com/office/officeart/2005/8/layout/list1"/>
    <dgm:cxn modelId="{05D29B77-8FBB-4F08-A7DD-0F48F9A7A23C}" type="presOf" srcId="{44A4304F-5187-4007-820C-41B87041815D}" destId="{9268E79D-47E2-4D54-B1F2-75EBFB1C4225}" srcOrd="0" destOrd="0" presId="urn:microsoft.com/office/officeart/2005/8/layout/list1"/>
    <dgm:cxn modelId="{C519129B-F892-4728-B328-73860AAD48B4}" type="presOf" srcId="{BA502B7C-C927-4A3A-9EF1-853F20DDF646}" destId="{8D76B6C1-5EC2-4FE6-9088-F9E0565C432F}" srcOrd="0" destOrd="0" presId="urn:microsoft.com/office/officeart/2005/8/layout/list1"/>
    <dgm:cxn modelId="{FF1F619F-32FE-4A8C-A0E3-65E6E274D5A1}" type="presOf" srcId="{9A5778AC-DE6A-4E4A-B27F-35AF7CA3ED5F}" destId="{EEB21527-6DF5-4FD2-94D9-1C7334C71911}" srcOrd="0" destOrd="0" presId="urn:microsoft.com/office/officeart/2005/8/layout/list1"/>
    <dgm:cxn modelId="{E5E13CBE-2C30-46A5-BAD1-9CB29E114519}" type="presOf" srcId="{27FEDE75-9AD2-4813-8CBE-BA9D411860C9}" destId="{D9FA519E-D4AA-44FB-9876-AC798B43B94B}" srcOrd="0" destOrd="0" presId="urn:microsoft.com/office/officeart/2005/8/layout/list1"/>
    <dgm:cxn modelId="{857760E2-9B28-426E-B009-7433EC426CB4}" srcId="{9A5778AC-DE6A-4E4A-B27F-35AF7CA3ED5F}" destId="{35570A7E-3DE3-40CB-851F-6617F052D3C6}" srcOrd="5" destOrd="0" parTransId="{CA75FF9D-BF2D-4C2C-80CD-051817912D62}" sibTransId="{37B2D834-47B0-4476-8D28-FCF7A3B5483E}"/>
    <dgm:cxn modelId="{BD5054E4-A56B-4764-AC46-FEBA193B6FAD}" type="presOf" srcId="{704AD8EC-BB4D-4587-B738-4BCFAAE0EBAB}" destId="{4BAF8163-25E3-4F56-BD1A-3A8B85B60DE8}" srcOrd="1" destOrd="0" presId="urn:microsoft.com/office/officeart/2005/8/layout/list1"/>
    <dgm:cxn modelId="{65CA4EF6-5A85-4E38-91F5-CEE644005F00}" type="presOf" srcId="{27FEDE75-9AD2-4813-8CBE-BA9D411860C9}" destId="{E9250E4A-85C3-4F71-B6A7-2CF5147E97AA}" srcOrd="1" destOrd="0" presId="urn:microsoft.com/office/officeart/2005/8/layout/list1"/>
    <dgm:cxn modelId="{A68F42FF-4FD8-4014-95D8-C4E9497FB79E}" type="presOf" srcId="{35570A7E-3DE3-40CB-851F-6617F052D3C6}" destId="{18FEBA78-EDA3-447F-B36B-BFB41C03354B}" srcOrd="0" destOrd="0" presId="urn:microsoft.com/office/officeart/2005/8/layout/list1"/>
    <dgm:cxn modelId="{9468DC57-2C62-4B43-91D3-C405F03A2FA0}" type="presParOf" srcId="{EEB21527-6DF5-4FD2-94D9-1C7334C71911}" destId="{F931F091-76A0-4D62-A214-5B1F7906A39C}" srcOrd="0" destOrd="0" presId="urn:microsoft.com/office/officeart/2005/8/layout/list1"/>
    <dgm:cxn modelId="{EC91448F-C545-41DB-84E1-387AD30C82EA}" type="presParOf" srcId="{F931F091-76A0-4D62-A214-5B1F7906A39C}" destId="{D9FA519E-D4AA-44FB-9876-AC798B43B94B}" srcOrd="0" destOrd="0" presId="urn:microsoft.com/office/officeart/2005/8/layout/list1"/>
    <dgm:cxn modelId="{BB1090E6-3FC4-45CD-8F93-EBAC03E5FEE5}" type="presParOf" srcId="{F931F091-76A0-4D62-A214-5B1F7906A39C}" destId="{E9250E4A-85C3-4F71-B6A7-2CF5147E97AA}" srcOrd="1" destOrd="0" presId="urn:microsoft.com/office/officeart/2005/8/layout/list1"/>
    <dgm:cxn modelId="{93A6FA41-0AE6-40FA-ABF8-9190B7545317}" type="presParOf" srcId="{EEB21527-6DF5-4FD2-94D9-1C7334C71911}" destId="{BC7034D2-FDB4-4C58-8385-2276A2C811B9}" srcOrd="1" destOrd="0" presId="urn:microsoft.com/office/officeart/2005/8/layout/list1"/>
    <dgm:cxn modelId="{50CA02B7-16A8-4E05-B67F-1A97057D375A}" type="presParOf" srcId="{EEB21527-6DF5-4FD2-94D9-1C7334C71911}" destId="{3113B04B-471A-4B2B-95D9-B10FF049E7C9}" srcOrd="2" destOrd="0" presId="urn:microsoft.com/office/officeart/2005/8/layout/list1"/>
    <dgm:cxn modelId="{2A203D7B-FC50-437D-B22E-993BB105B1F1}" type="presParOf" srcId="{EEB21527-6DF5-4FD2-94D9-1C7334C71911}" destId="{14A46FF7-732A-4793-8AA2-B578F179936C}" srcOrd="3" destOrd="0" presId="urn:microsoft.com/office/officeart/2005/8/layout/list1"/>
    <dgm:cxn modelId="{2B51FB72-9A34-4770-98EF-3014ED2F0863}" type="presParOf" srcId="{EEB21527-6DF5-4FD2-94D9-1C7334C71911}" destId="{2C8D1ABB-671D-4932-8181-72ED79566CC8}" srcOrd="4" destOrd="0" presId="urn:microsoft.com/office/officeart/2005/8/layout/list1"/>
    <dgm:cxn modelId="{4539138A-BAD0-411B-8553-D92FA40F11E3}" type="presParOf" srcId="{2C8D1ABB-671D-4932-8181-72ED79566CC8}" destId="{8D76B6C1-5EC2-4FE6-9088-F9E0565C432F}" srcOrd="0" destOrd="0" presId="urn:microsoft.com/office/officeart/2005/8/layout/list1"/>
    <dgm:cxn modelId="{17C48384-0AB5-43BE-8335-A3547D0B3FF4}" type="presParOf" srcId="{2C8D1ABB-671D-4932-8181-72ED79566CC8}" destId="{1DE08C28-46D5-4BE8-8565-8349490BFE15}" srcOrd="1" destOrd="0" presId="urn:microsoft.com/office/officeart/2005/8/layout/list1"/>
    <dgm:cxn modelId="{18F03D0F-DB51-4EE8-ABF7-FB41F304D393}" type="presParOf" srcId="{EEB21527-6DF5-4FD2-94D9-1C7334C71911}" destId="{05FF4947-F8D7-4C33-AC9C-BA0D35291CD0}" srcOrd="5" destOrd="0" presId="urn:microsoft.com/office/officeart/2005/8/layout/list1"/>
    <dgm:cxn modelId="{72CEFE22-AEBA-43DD-95E3-2F3F8A01801C}" type="presParOf" srcId="{EEB21527-6DF5-4FD2-94D9-1C7334C71911}" destId="{7C16D719-16EB-489C-9BC9-10BFDF75744B}" srcOrd="6" destOrd="0" presId="urn:microsoft.com/office/officeart/2005/8/layout/list1"/>
    <dgm:cxn modelId="{072D5EB2-054B-4FBD-887A-8C8E793005F7}" type="presParOf" srcId="{EEB21527-6DF5-4FD2-94D9-1C7334C71911}" destId="{9DB1AA79-14A2-4BBC-B3FF-F63373426DB6}" srcOrd="7" destOrd="0" presId="urn:microsoft.com/office/officeart/2005/8/layout/list1"/>
    <dgm:cxn modelId="{44391173-5303-4040-9965-F4F124F5A1EF}" type="presParOf" srcId="{EEB21527-6DF5-4FD2-94D9-1C7334C71911}" destId="{AE0E39E3-DCF2-415C-9408-0681BB86107D}" srcOrd="8" destOrd="0" presId="urn:microsoft.com/office/officeart/2005/8/layout/list1"/>
    <dgm:cxn modelId="{500AA298-57BD-4280-9131-4172E0496E51}" type="presParOf" srcId="{AE0E39E3-DCF2-415C-9408-0681BB86107D}" destId="{9268E79D-47E2-4D54-B1F2-75EBFB1C4225}" srcOrd="0" destOrd="0" presId="urn:microsoft.com/office/officeart/2005/8/layout/list1"/>
    <dgm:cxn modelId="{924BFE3F-3F09-42B7-8761-FBB5D2DEDC80}" type="presParOf" srcId="{AE0E39E3-DCF2-415C-9408-0681BB86107D}" destId="{57613DE2-9B36-4D75-AE8C-2C5258EB1162}" srcOrd="1" destOrd="0" presId="urn:microsoft.com/office/officeart/2005/8/layout/list1"/>
    <dgm:cxn modelId="{8FE21A07-1922-47A7-9853-27D76ABCC584}" type="presParOf" srcId="{EEB21527-6DF5-4FD2-94D9-1C7334C71911}" destId="{4395AB14-3C2E-41AE-860A-E6CA5810FA40}" srcOrd="9" destOrd="0" presId="urn:microsoft.com/office/officeart/2005/8/layout/list1"/>
    <dgm:cxn modelId="{D1B0E33F-A3B7-4152-AC3E-67E702CC09FD}" type="presParOf" srcId="{EEB21527-6DF5-4FD2-94D9-1C7334C71911}" destId="{57EF989C-AD06-403D-9A50-DA45146EA210}" srcOrd="10" destOrd="0" presId="urn:microsoft.com/office/officeart/2005/8/layout/list1"/>
    <dgm:cxn modelId="{28566868-4EDC-4247-AD33-58B645585892}" type="presParOf" srcId="{EEB21527-6DF5-4FD2-94D9-1C7334C71911}" destId="{31A74B0A-B13E-425A-A3F8-E3EF71C4AA9B}" srcOrd="11" destOrd="0" presId="urn:microsoft.com/office/officeart/2005/8/layout/list1"/>
    <dgm:cxn modelId="{37727608-C371-4CE1-B25D-C02D47B0AA86}" type="presParOf" srcId="{EEB21527-6DF5-4FD2-94D9-1C7334C71911}" destId="{51BF0DAA-F8B1-4374-A00C-888E41724AFF}" srcOrd="12" destOrd="0" presId="urn:microsoft.com/office/officeart/2005/8/layout/list1"/>
    <dgm:cxn modelId="{84AE6884-E368-4125-B6A2-A25226168D2F}" type="presParOf" srcId="{51BF0DAA-F8B1-4374-A00C-888E41724AFF}" destId="{5C38A34C-CAAB-43C0-B115-7716CF2629B7}" srcOrd="0" destOrd="0" presId="urn:microsoft.com/office/officeart/2005/8/layout/list1"/>
    <dgm:cxn modelId="{B3516C35-006B-4932-AAF5-372390E4F349}" type="presParOf" srcId="{51BF0DAA-F8B1-4374-A00C-888E41724AFF}" destId="{6DE34475-6A26-4329-9B98-5CECC0BDA91C}" srcOrd="1" destOrd="0" presId="urn:microsoft.com/office/officeart/2005/8/layout/list1"/>
    <dgm:cxn modelId="{2C791888-3A3C-4C55-ABA2-07C96D68921E}" type="presParOf" srcId="{EEB21527-6DF5-4FD2-94D9-1C7334C71911}" destId="{E0AFCB85-6DEB-431D-A0FD-BA56AE7CFCB8}" srcOrd="13" destOrd="0" presId="urn:microsoft.com/office/officeart/2005/8/layout/list1"/>
    <dgm:cxn modelId="{B81AD993-BAB6-4364-B2EA-52913AE0768C}" type="presParOf" srcId="{EEB21527-6DF5-4FD2-94D9-1C7334C71911}" destId="{65BFD84A-3E46-4C49-ACA6-A90AFDAF23A2}" srcOrd="14" destOrd="0" presId="urn:microsoft.com/office/officeart/2005/8/layout/list1"/>
    <dgm:cxn modelId="{8FDCD31E-9A93-435A-89B2-D2D78DD119CE}" type="presParOf" srcId="{EEB21527-6DF5-4FD2-94D9-1C7334C71911}" destId="{27566221-155A-4952-AFB6-D7DD1CA995D8}" srcOrd="15" destOrd="0" presId="urn:microsoft.com/office/officeart/2005/8/layout/list1"/>
    <dgm:cxn modelId="{1CB42BD8-3715-4710-BBDF-420FAE9E6293}" type="presParOf" srcId="{EEB21527-6DF5-4FD2-94D9-1C7334C71911}" destId="{D2FD0F63-792F-4CCE-8A36-07BF0353230E}" srcOrd="16" destOrd="0" presId="urn:microsoft.com/office/officeart/2005/8/layout/list1"/>
    <dgm:cxn modelId="{591F9543-D291-49FA-B154-EEC9123EBFA2}" type="presParOf" srcId="{D2FD0F63-792F-4CCE-8A36-07BF0353230E}" destId="{6A67E30E-A2CD-419E-AB8F-8C83AD6AE203}" srcOrd="0" destOrd="0" presId="urn:microsoft.com/office/officeart/2005/8/layout/list1"/>
    <dgm:cxn modelId="{4C0A5804-50BF-455A-96FD-201FAC8F4554}" type="presParOf" srcId="{D2FD0F63-792F-4CCE-8A36-07BF0353230E}" destId="{4BAF8163-25E3-4F56-BD1A-3A8B85B60DE8}" srcOrd="1" destOrd="0" presId="urn:microsoft.com/office/officeart/2005/8/layout/list1"/>
    <dgm:cxn modelId="{CBD19988-398E-4F2D-AA43-B4B1539A7B0C}" type="presParOf" srcId="{EEB21527-6DF5-4FD2-94D9-1C7334C71911}" destId="{95151580-7D10-40D9-A504-FA2EC6D95263}" srcOrd="17" destOrd="0" presId="urn:microsoft.com/office/officeart/2005/8/layout/list1"/>
    <dgm:cxn modelId="{8A556A87-2C66-4737-86D7-729188576F34}" type="presParOf" srcId="{EEB21527-6DF5-4FD2-94D9-1C7334C71911}" destId="{C74B30F7-74EE-4F3A-B107-D329615BBFD0}" srcOrd="18" destOrd="0" presId="urn:microsoft.com/office/officeart/2005/8/layout/list1"/>
    <dgm:cxn modelId="{AAF45DCA-D269-4281-BB56-C4596E5BCE2E}" type="presParOf" srcId="{EEB21527-6DF5-4FD2-94D9-1C7334C71911}" destId="{21B994FC-2EA6-402E-8583-997B3FF27760}" srcOrd="19" destOrd="0" presId="urn:microsoft.com/office/officeart/2005/8/layout/list1"/>
    <dgm:cxn modelId="{08DA9B37-8C28-4C49-B718-294E00B174F3}" type="presParOf" srcId="{EEB21527-6DF5-4FD2-94D9-1C7334C71911}" destId="{EFCA2CE7-AD3D-4E8B-8852-388776E12197}" srcOrd="20" destOrd="0" presId="urn:microsoft.com/office/officeart/2005/8/layout/list1"/>
    <dgm:cxn modelId="{EBF82533-F3A6-44F6-99B1-2DCD6322E151}" type="presParOf" srcId="{EFCA2CE7-AD3D-4E8B-8852-388776E12197}" destId="{18FEBA78-EDA3-447F-B36B-BFB41C03354B}" srcOrd="0" destOrd="0" presId="urn:microsoft.com/office/officeart/2005/8/layout/list1"/>
    <dgm:cxn modelId="{3EB07B34-D07F-4102-A91F-0B5F321F492E}" type="presParOf" srcId="{EFCA2CE7-AD3D-4E8B-8852-388776E12197}" destId="{668D15AC-1F4E-49BC-836A-5DC992EBAEA1}" srcOrd="1" destOrd="0" presId="urn:microsoft.com/office/officeart/2005/8/layout/list1"/>
    <dgm:cxn modelId="{0E78C390-4CE9-4174-B7B9-FE6EE28CC97C}" type="presParOf" srcId="{EEB21527-6DF5-4FD2-94D9-1C7334C71911}" destId="{93C5F033-AF72-408E-BE02-2D7A2D54E5DB}" srcOrd="21" destOrd="0" presId="urn:microsoft.com/office/officeart/2005/8/layout/list1"/>
    <dgm:cxn modelId="{5A542C76-72C6-463A-9435-25183F1955B1}" type="presParOf" srcId="{EEB21527-6DF5-4FD2-94D9-1C7334C71911}" destId="{79A4CF53-E51B-4463-90AA-FB5EC16E682D}"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0FC2B6-B679-4C2D-BD9E-A1826C9F3D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7457A605-76C4-42E0-A020-EEA50708358A}">
      <dgm:prSet phldrT="[Text]"/>
      <dgm:spPr/>
      <dgm:t>
        <a:bodyPr/>
        <a:lstStyle/>
        <a:p>
          <a:r>
            <a:rPr lang="en-US" dirty="0"/>
            <a:t>DATA DICTIONARY</a:t>
          </a:r>
          <a:endParaRPr lang="en-IN" dirty="0"/>
        </a:p>
      </dgm:t>
    </dgm:pt>
    <dgm:pt modelId="{34ADCE73-36CD-459C-B6B6-2FEFCAB9ECE5}" type="parTrans" cxnId="{51CE5B56-FB59-4D8F-ABE7-EC49E137F710}">
      <dgm:prSet/>
      <dgm:spPr/>
      <dgm:t>
        <a:bodyPr/>
        <a:lstStyle/>
        <a:p>
          <a:endParaRPr lang="en-IN"/>
        </a:p>
      </dgm:t>
    </dgm:pt>
    <dgm:pt modelId="{5827EC7C-D6A5-46D3-B7AA-F436099AFA6D}" type="sibTrans" cxnId="{51CE5B56-FB59-4D8F-ABE7-EC49E137F710}">
      <dgm:prSet/>
      <dgm:spPr/>
      <dgm:t>
        <a:bodyPr/>
        <a:lstStyle/>
        <a:p>
          <a:endParaRPr lang="en-IN"/>
        </a:p>
      </dgm:t>
    </dgm:pt>
    <dgm:pt modelId="{5197B291-6C4B-4E3D-9456-810B4E226376}">
      <dgm:prSet phldrT="[Text]"/>
      <dgm:spPr/>
      <dgm:t>
        <a:bodyPr/>
        <a:lstStyle/>
        <a:p>
          <a:r>
            <a:rPr lang="en-US" dirty="0"/>
            <a:t>CUSTOMER TABLE</a:t>
          </a:r>
          <a:endParaRPr lang="en-IN" dirty="0"/>
        </a:p>
      </dgm:t>
    </dgm:pt>
    <dgm:pt modelId="{10AAE63F-B00F-4601-9491-1606D840AFE5}" type="parTrans" cxnId="{4D70E289-C03E-4538-90F6-5BC1EE79CEAB}">
      <dgm:prSet/>
      <dgm:spPr/>
      <dgm:t>
        <a:bodyPr/>
        <a:lstStyle/>
        <a:p>
          <a:endParaRPr lang="en-IN"/>
        </a:p>
      </dgm:t>
    </dgm:pt>
    <dgm:pt modelId="{503024CC-4547-4E33-A7F9-8F7733E0328E}" type="sibTrans" cxnId="{4D70E289-C03E-4538-90F6-5BC1EE79CEAB}">
      <dgm:prSet/>
      <dgm:spPr/>
      <dgm:t>
        <a:bodyPr/>
        <a:lstStyle/>
        <a:p>
          <a:endParaRPr lang="en-IN"/>
        </a:p>
      </dgm:t>
    </dgm:pt>
    <dgm:pt modelId="{5B4478F7-2628-45EA-B002-E658B5E3172F}">
      <dgm:prSet phldrT="[Text]"/>
      <dgm:spPr/>
      <dgm:t>
        <a:bodyPr/>
        <a:lstStyle/>
        <a:p>
          <a:r>
            <a:rPr lang="en-US" dirty="0"/>
            <a:t>VENDOR TABLE</a:t>
          </a:r>
          <a:endParaRPr lang="en-IN" dirty="0"/>
        </a:p>
      </dgm:t>
    </dgm:pt>
    <dgm:pt modelId="{B2FFDFC9-9A79-476B-A1BC-69606AF3C100}" type="parTrans" cxnId="{5C85978F-6264-4895-ACE3-E4381A5DF398}">
      <dgm:prSet/>
      <dgm:spPr/>
      <dgm:t>
        <a:bodyPr/>
        <a:lstStyle/>
        <a:p>
          <a:endParaRPr lang="en-IN"/>
        </a:p>
      </dgm:t>
    </dgm:pt>
    <dgm:pt modelId="{E1D084C8-A0D8-471E-9CAA-DF2A9468F30D}" type="sibTrans" cxnId="{5C85978F-6264-4895-ACE3-E4381A5DF398}">
      <dgm:prSet/>
      <dgm:spPr/>
      <dgm:t>
        <a:bodyPr/>
        <a:lstStyle/>
        <a:p>
          <a:endParaRPr lang="en-IN"/>
        </a:p>
      </dgm:t>
    </dgm:pt>
    <dgm:pt modelId="{D9950BAF-89F6-4FC9-A118-F1AA741F31BA}">
      <dgm:prSet phldrT="[Text]"/>
      <dgm:spPr/>
      <dgm:t>
        <a:bodyPr/>
        <a:lstStyle/>
        <a:p>
          <a:r>
            <a:rPr lang="en-IN" dirty="0"/>
            <a:t>ADMINISTRATOR TABLE</a:t>
          </a:r>
        </a:p>
      </dgm:t>
    </dgm:pt>
    <dgm:pt modelId="{ECDAA07E-89A7-4184-B2BB-CA755FEC9245}" type="parTrans" cxnId="{3C60299F-3BAA-4461-829C-1E4A00DE4CDE}">
      <dgm:prSet/>
      <dgm:spPr/>
      <dgm:t>
        <a:bodyPr/>
        <a:lstStyle/>
        <a:p>
          <a:endParaRPr lang="en-US"/>
        </a:p>
      </dgm:t>
    </dgm:pt>
    <dgm:pt modelId="{42E06639-D995-4859-BF13-B4898036DF5D}" type="sibTrans" cxnId="{3C60299F-3BAA-4461-829C-1E4A00DE4CDE}">
      <dgm:prSet/>
      <dgm:spPr/>
      <dgm:t>
        <a:bodyPr/>
        <a:lstStyle/>
        <a:p>
          <a:endParaRPr lang="en-US"/>
        </a:p>
      </dgm:t>
    </dgm:pt>
    <dgm:pt modelId="{A0B2844B-1A16-4E79-9D50-90316C5F0E37}">
      <dgm:prSet phldrT="[Text]"/>
      <dgm:spPr/>
      <dgm:t>
        <a:bodyPr/>
        <a:lstStyle/>
        <a:p>
          <a:r>
            <a:rPr lang="en-IN" dirty="0"/>
            <a:t>COMMENT TABLE</a:t>
          </a:r>
        </a:p>
      </dgm:t>
    </dgm:pt>
    <dgm:pt modelId="{EEF6947C-A8B3-4383-9B45-4AD49530FA78}" type="parTrans" cxnId="{194A9694-38B2-4E4F-BC56-E6CEE849834A}">
      <dgm:prSet/>
      <dgm:spPr/>
      <dgm:t>
        <a:bodyPr/>
        <a:lstStyle/>
        <a:p>
          <a:endParaRPr lang="en-US"/>
        </a:p>
      </dgm:t>
    </dgm:pt>
    <dgm:pt modelId="{AB0FC3B4-1E8B-4024-9C38-BF41B5611CE2}" type="sibTrans" cxnId="{194A9694-38B2-4E4F-BC56-E6CEE849834A}">
      <dgm:prSet/>
      <dgm:spPr/>
      <dgm:t>
        <a:bodyPr/>
        <a:lstStyle/>
        <a:p>
          <a:endParaRPr lang="en-US"/>
        </a:p>
      </dgm:t>
    </dgm:pt>
    <dgm:pt modelId="{3B9A497A-CF04-495C-9A96-D1D59184002D}" type="pres">
      <dgm:prSet presAssocID="{7E0FC2B6-B679-4C2D-BD9E-A1826C9F3DEB}" presName="hierChild1" presStyleCnt="0">
        <dgm:presLayoutVars>
          <dgm:orgChart val="1"/>
          <dgm:chPref val="1"/>
          <dgm:dir/>
          <dgm:animOne val="branch"/>
          <dgm:animLvl val="lvl"/>
          <dgm:resizeHandles/>
        </dgm:presLayoutVars>
      </dgm:prSet>
      <dgm:spPr/>
    </dgm:pt>
    <dgm:pt modelId="{D70EEC7F-3D5D-487B-9639-E9046342AC5B}" type="pres">
      <dgm:prSet presAssocID="{7457A605-76C4-42E0-A020-EEA50708358A}" presName="hierRoot1" presStyleCnt="0">
        <dgm:presLayoutVars>
          <dgm:hierBranch val="init"/>
        </dgm:presLayoutVars>
      </dgm:prSet>
      <dgm:spPr/>
    </dgm:pt>
    <dgm:pt modelId="{676EFA20-A4B7-4F24-8CE2-7552B8409DE1}" type="pres">
      <dgm:prSet presAssocID="{7457A605-76C4-42E0-A020-EEA50708358A}" presName="rootComposite1" presStyleCnt="0"/>
      <dgm:spPr/>
    </dgm:pt>
    <dgm:pt modelId="{2BDBC410-6FF2-4C99-8F6F-F22EF76291C1}" type="pres">
      <dgm:prSet presAssocID="{7457A605-76C4-42E0-A020-EEA50708358A}" presName="rootText1" presStyleLbl="node0" presStyleIdx="0" presStyleCnt="1" custScaleX="158140">
        <dgm:presLayoutVars>
          <dgm:chPref val="3"/>
        </dgm:presLayoutVars>
      </dgm:prSet>
      <dgm:spPr/>
    </dgm:pt>
    <dgm:pt modelId="{37BEC1EC-8208-470B-9E57-8954EC1628D3}" type="pres">
      <dgm:prSet presAssocID="{7457A605-76C4-42E0-A020-EEA50708358A}" presName="rootConnector1" presStyleLbl="node1" presStyleIdx="0" presStyleCnt="0"/>
      <dgm:spPr/>
    </dgm:pt>
    <dgm:pt modelId="{9FD63491-4394-4C56-8172-D7897F7B9E2B}" type="pres">
      <dgm:prSet presAssocID="{7457A605-76C4-42E0-A020-EEA50708358A}" presName="hierChild2" presStyleCnt="0"/>
      <dgm:spPr/>
    </dgm:pt>
    <dgm:pt modelId="{337DFB16-5C88-4A11-8E81-299B4F4BD66F}" type="pres">
      <dgm:prSet presAssocID="{10AAE63F-B00F-4601-9491-1606D840AFE5}" presName="Name37" presStyleLbl="parChTrans1D2" presStyleIdx="0" presStyleCnt="4"/>
      <dgm:spPr/>
    </dgm:pt>
    <dgm:pt modelId="{8E7AB312-18A4-48AB-9D45-B8767BE5EF86}" type="pres">
      <dgm:prSet presAssocID="{5197B291-6C4B-4E3D-9456-810B4E226376}" presName="hierRoot2" presStyleCnt="0">
        <dgm:presLayoutVars>
          <dgm:hierBranch val="init"/>
        </dgm:presLayoutVars>
      </dgm:prSet>
      <dgm:spPr/>
    </dgm:pt>
    <dgm:pt modelId="{6EA1779D-654A-4C2B-AE1C-71586DA600F1}" type="pres">
      <dgm:prSet presAssocID="{5197B291-6C4B-4E3D-9456-810B4E226376}" presName="rootComposite" presStyleCnt="0"/>
      <dgm:spPr/>
    </dgm:pt>
    <dgm:pt modelId="{63592322-B890-495F-A770-7177817BB580}" type="pres">
      <dgm:prSet presAssocID="{5197B291-6C4B-4E3D-9456-810B4E226376}" presName="rootText" presStyleLbl="node2" presStyleIdx="0" presStyleCnt="4">
        <dgm:presLayoutVars>
          <dgm:chPref val="3"/>
        </dgm:presLayoutVars>
      </dgm:prSet>
      <dgm:spPr/>
    </dgm:pt>
    <dgm:pt modelId="{56C65CF9-6CFF-4DD9-A79A-763896DB7952}" type="pres">
      <dgm:prSet presAssocID="{5197B291-6C4B-4E3D-9456-810B4E226376}" presName="rootConnector" presStyleLbl="node2" presStyleIdx="0" presStyleCnt="4"/>
      <dgm:spPr/>
    </dgm:pt>
    <dgm:pt modelId="{6B192D0A-A297-47B1-83E2-5C2A17896E06}" type="pres">
      <dgm:prSet presAssocID="{5197B291-6C4B-4E3D-9456-810B4E226376}" presName="hierChild4" presStyleCnt="0"/>
      <dgm:spPr/>
    </dgm:pt>
    <dgm:pt modelId="{4718257F-1796-4CCA-8ABC-645A05B02F55}" type="pres">
      <dgm:prSet presAssocID="{5197B291-6C4B-4E3D-9456-810B4E226376}" presName="hierChild5" presStyleCnt="0"/>
      <dgm:spPr/>
    </dgm:pt>
    <dgm:pt modelId="{5D4CC8F7-D8B2-4601-A7A0-D58E312B8C74}" type="pres">
      <dgm:prSet presAssocID="{B2FFDFC9-9A79-476B-A1BC-69606AF3C100}" presName="Name37" presStyleLbl="parChTrans1D2" presStyleIdx="1" presStyleCnt="4"/>
      <dgm:spPr/>
    </dgm:pt>
    <dgm:pt modelId="{D621F273-2517-49B2-9F45-086C541535E8}" type="pres">
      <dgm:prSet presAssocID="{5B4478F7-2628-45EA-B002-E658B5E3172F}" presName="hierRoot2" presStyleCnt="0">
        <dgm:presLayoutVars>
          <dgm:hierBranch val="init"/>
        </dgm:presLayoutVars>
      </dgm:prSet>
      <dgm:spPr/>
    </dgm:pt>
    <dgm:pt modelId="{34BED354-C5FE-44E6-AC79-4B1D57C18945}" type="pres">
      <dgm:prSet presAssocID="{5B4478F7-2628-45EA-B002-E658B5E3172F}" presName="rootComposite" presStyleCnt="0"/>
      <dgm:spPr/>
    </dgm:pt>
    <dgm:pt modelId="{8B8DD512-27D3-4507-98D3-D53B2B7E15FE}" type="pres">
      <dgm:prSet presAssocID="{5B4478F7-2628-45EA-B002-E658B5E3172F}" presName="rootText" presStyleLbl="node2" presStyleIdx="1" presStyleCnt="4">
        <dgm:presLayoutVars>
          <dgm:chPref val="3"/>
        </dgm:presLayoutVars>
      </dgm:prSet>
      <dgm:spPr/>
    </dgm:pt>
    <dgm:pt modelId="{BB936907-745D-4E54-8AC5-DF2816F71D4E}" type="pres">
      <dgm:prSet presAssocID="{5B4478F7-2628-45EA-B002-E658B5E3172F}" presName="rootConnector" presStyleLbl="node2" presStyleIdx="1" presStyleCnt="4"/>
      <dgm:spPr/>
    </dgm:pt>
    <dgm:pt modelId="{C375BE4A-1328-430C-A6CF-82E01EDA17D7}" type="pres">
      <dgm:prSet presAssocID="{5B4478F7-2628-45EA-B002-E658B5E3172F}" presName="hierChild4" presStyleCnt="0"/>
      <dgm:spPr/>
    </dgm:pt>
    <dgm:pt modelId="{AA76E7A0-6A61-40C2-8D54-2C336F742E08}" type="pres">
      <dgm:prSet presAssocID="{5B4478F7-2628-45EA-B002-E658B5E3172F}" presName="hierChild5" presStyleCnt="0"/>
      <dgm:spPr/>
    </dgm:pt>
    <dgm:pt modelId="{BB53357D-CB6C-465B-BD06-A0CCBF85D479}" type="pres">
      <dgm:prSet presAssocID="{EEF6947C-A8B3-4383-9B45-4AD49530FA78}" presName="Name37" presStyleLbl="parChTrans1D2" presStyleIdx="2" presStyleCnt="4"/>
      <dgm:spPr/>
    </dgm:pt>
    <dgm:pt modelId="{7EF92453-21D5-436A-91BD-C777C91DCF13}" type="pres">
      <dgm:prSet presAssocID="{A0B2844B-1A16-4E79-9D50-90316C5F0E37}" presName="hierRoot2" presStyleCnt="0">
        <dgm:presLayoutVars>
          <dgm:hierBranch val="init"/>
        </dgm:presLayoutVars>
      </dgm:prSet>
      <dgm:spPr/>
    </dgm:pt>
    <dgm:pt modelId="{C122E597-E642-416E-A91B-A58A8BE94A39}" type="pres">
      <dgm:prSet presAssocID="{A0B2844B-1A16-4E79-9D50-90316C5F0E37}" presName="rootComposite" presStyleCnt="0"/>
      <dgm:spPr/>
    </dgm:pt>
    <dgm:pt modelId="{44E179A1-C36C-40C5-8664-10F1D95E79F5}" type="pres">
      <dgm:prSet presAssocID="{A0B2844B-1A16-4E79-9D50-90316C5F0E37}" presName="rootText" presStyleLbl="node2" presStyleIdx="2" presStyleCnt="4">
        <dgm:presLayoutVars>
          <dgm:chPref val="3"/>
        </dgm:presLayoutVars>
      </dgm:prSet>
      <dgm:spPr/>
    </dgm:pt>
    <dgm:pt modelId="{F296083E-F5F0-4100-A521-74D0166F9D49}" type="pres">
      <dgm:prSet presAssocID="{A0B2844B-1A16-4E79-9D50-90316C5F0E37}" presName="rootConnector" presStyleLbl="node2" presStyleIdx="2" presStyleCnt="4"/>
      <dgm:spPr/>
    </dgm:pt>
    <dgm:pt modelId="{49641DF9-2378-4EE2-9425-AA5E8C8DFCE6}" type="pres">
      <dgm:prSet presAssocID="{A0B2844B-1A16-4E79-9D50-90316C5F0E37}" presName="hierChild4" presStyleCnt="0"/>
      <dgm:spPr/>
    </dgm:pt>
    <dgm:pt modelId="{CE284AC9-F222-4CC9-9F9E-E6E5F04D115C}" type="pres">
      <dgm:prSet presAssocID="{A0B2844B-1A16-4E79-9D50-90316C5F0E37}" presName="hierChild5" presStyleCnt="0"/>
      <dgm:spPr/>
    </dgm:pt>
    <dgm:pt modelId="{3AE7F622-C66F-4FB0-9EF6-40071816BCB8}" type="pres">
      <dgm:prSet presAssocID="{ECDAA07E-89A7-4184-B2BB-CA755FEC9245}" presName="Name37" presStyleLbl="parChTrans1D2" presStyleIdx="3" presStyleCnt="4"/>
      <dgm:spPr/>
    </dgm:pt>
    <dgm:pt modelId="{CB00A35C-A6A3-4C6F-931F-D60F4BD2FB55}" type="pres">
      <dgm:prSet presAssocID="{D9950BAF-89F6-4FC9-A118-F1AA741F31BA}" presName="hierRoot2" presStyleCnt="0">
        <dgm:presLayoutVars>
          <dgm:hierBranch val="init"/>
        </dgm:presLayoutVars>
      </dgm:prSet>
      <dgm:spPr/>
    </dgm:pt>
    <dgm:pt modelId="{26E84F5A-15E6-4454-AAB5-731BF31F392F}" type="pres">
      <dgm:prSet presAssocID="{D9950BAF-89F6-4FC9-A118-F1AA741F31BA}" presName="rootComposite" presStyleCnt="0"/>
      <dgm:spPr/>
    </dgm:pt>
    <dgm:pt modelId="{25D9E897-8EED-4F6E-AA23-61AA71A5147C}" type="pres">
      <dgm:prSet presAssocID="{D9950BAF-89F6-4FC9-A118-F1AA741F31BA}" presName="rootText" presStyleLbl="node2" presStyleIdx="3" presStyleCnt="4">
        <dgm:presLayoutVars>
          <dgm:chPref val="3"/>
        </dgm:presLayoutVars>
      </dgm:prSet>
      <dgm:spPr/>
    </dgm:pt>
    <dgm:pt modelId="{70AAF258-E385-4AEA-BA7F-FC67F7C1FACB}" type="pres">
      <dgm:prSet presAssocID="{D9950BAF-89F6-4FC9-A118-F1AA741F31BA}" presName="rootConnector" presStyleLbl="node2" presStyleIdx="3" presStyleCnt="4"/>
      <dgm:spPr/>
    </dgm:pt>
    <dgm:pt modelId="{0A38CA06-71C2-474F-8AEA-52BC242D9B6A}" type="pres">
      <dgm:prSet presAssocID="{D9950BAF-89F6-4FC9-A118-F1AA741F31BA}" presName="hierChild4" presStyleCnt="0"/>
      <dgm:spPr/>
    </dgm:pt>
    <dgm:pt modelId="{C1C7570B-9D8B-4322-877C-26CFEC06A0EF}" type="pres">
      <dgm:prSet presAssocID="{D9950BAF-89F6-4FC9-A118-F1AA741F31BA}" presName="hierChild5" presStyleCnt="0"/>
      <dgm:spPr/>
    </dgm:pt>
    <dgm:pt modelId="{5CC5AA51-0503-46E7-9184-98742BD0D58A}" type="pres">
      <dgm:prSet presAssocID="{7457A605-76C4-42E0-A020-EEA50708358A}" presName="hierChild3" presStyleCnt="0"/>
      <dgm:spPr/>
    </dgm:pt>
  </dgm:ptLst>
  <dgm:cxnLst>
    <dgm:cxn modelId="{B4B29B0E-6A2A-4606-B2FE-41812EC4FBCC}" type="presOf" srcId="{10AAE63F-B00F-4601-9491-1606D840AFE5}" destId="{337DFB16-5C88-4A11-8E81-299B4F4BD66F}" srcOrd="0" destOrd="0" presId="urn:microsoft.com/office/officeart/2005/8/layout/orgChart1"/>
    <dgm:cxn modelId="{D1D14237-8967-4C67-BB87-31543CF5F2A0}" type="presOf" srcId="{5197B291-6C4B-4E3D-9456-810B4E226376}" destId="{56C65CF9-6CFF-4DD9-A79A-763896DB7952}" srcOrd="1" destOrd="0" presId="urn:microsoft.com/office/officeart/2005/8/layout/orgChart1"/>
    <dgm:cxn modelId="{5D2F633E-D5C4-4013-AFC8-CA5B5688B760}" type="presOf" srcId="{B2FFDFC9-9A79-476B-A1BC-69606AF3C100}" destId="{5D4CC8F7-D8B2-4601-A7A0-D58E312B8C74}" srcOrd="0" destOrd="0" presId="urn:microsoft.com/office/officeart/2005/8/layout/orgChart1"/>
    <dgm:cxn modelId="{03D1374A-8A97-4E14-8018-C43A3A6F39DC}" type="presOf" srcId="{EEF6947C-A8B3-4383-9B45-4AD49530FA78}" destId="{BB53357D-CB6C-465B-BD06-A0CCBF85D479}" srcOrd="0" destOrd="0" presId="urn:microsoft.com/office/officeart/2005/8/layout/orgChart1"/>
    <dgm:cxn modelId="{FD95A56F-A974-4FC9-BA6C-A2151715B6D2}" type="presOf" srcId="{7457A605-76C4-42E0-A020-EEA50708358A}" destId="{2BDBC410-6FF2-4C99-8F6F-F22EF76291C1}" srcOrd="0" destOrd="0" presId="urn:microsoft.com/office/officeart/2005/8/layout/orgChart1"/>
    <dgm:cxn modelId="{51CE5B56-FB59-4D8F-ABE7-EC49E137F710}" srcId="{7E0FC2B6-B679-4C2D-BD9E-A1826C9F3DEB}" destId="{7457A605-76C4-42E0-A020-EEA50708358A}" srcOrd="0" destOrd="0" parTransId="{34ADCE73-36CD-459C-B6B6-2FEFCAB9ECE5}" sibTransId="{5827EC7C-D6A5-46D3-B7AA-F436099AFA6D}"/>
    <dgm:cxn modelId="{00D4947E-6F53-44C2-A290-659B6F3BB05A}" type="presOf" srcId="{D9950BAF-89F6-4FC9-A118-F1AA741F31BA}" destId="{70AAF258-E385-4AEA-BA7F-FC67F7C1FACB}" srcOrd="1" destOrd="0" presId="urn:microsoft.com/office/officeart/2005/8/layout/orgChart1"/>
    <dgm:cxn modelId="{23BB4A82-03FC-4391-A50E-206A0B37EC9D}" type="presOf" srcId="{A0B2844B-1A16-4E79-9D50-90316C5F0E37}" destId="{44E179A1-C36C-40C5-8664-10F1D95E79F5}" srcOrd="0" destOrd="0" presId="urn:microsoft.com/office/officeart/2005/8/layout/orgChart1"/>
    <dgm:cxn modelId="{4D70E289-C03E-4538-90F6-5BC1EE79CEAB}" srcId="{7457A605-76C4-42E0-A020-EEA50708358A}" destId="{5197B291-6C4B-4E3D-9456-810B4E226376}" srcOrd="0" destOrd="0" parTransId="{10AAE63F-B00F-4601-9491-1606D840AFE5}" sibTransId="{503024CC-4547-4E33-A7F9-8F7733E0328E}"/>
    <dgm:cxn modelId="{5C85978F-6264-4895-ACE3-E4381A5DF398}" srcId="{7457A605-76C4-42E0-A020-EEA50708358A}" destId="{5B4478F7-2628-45EA-B002-E658B5E3172F}" srcOrd="1" destOrd="0" parTransId="{B2FFDFC9-9A79-476B-A1BC-69606AF3C100}" sibTransId="{E1D084C8-A0D8-471E-9CAA-DF2A9468F30D}"/>
    <dgm:cxn modelId="{194A9694-38B2-4E4F-BC56-E6CEE849834A}" srcId="{7457A605-76C4-42E0-A020-EEA50708358A}" destId="{A0B2844B-1A16-4E79-9D50-90316C5F0E37}" srcOrd="2" destOrd="0" parTransId="{EEF6947C-A8B3-4383-9B45-4AD49530FA78}" sibTransId="{AB0FC3B4-1E8B-4024-9C38-BF41B5611CE2}"/>
    <dgm:cxn modelId="{ECFD6695-B136-4C03-9EEA-94689BECE4F7}" type="presOf" srcId="{D9950BAF-89F6-4FC9-A118-F1AA741F31BA}" destId="{25D9E897-8EED-4F6E-AA23-61AA71A5147C}" srcOrd="0" destOrd="0" presId="urn:microsoft.com/office/officeart/2005/8/layout/orgChart1"/>
    <dgm:cxn modelId="{D465E296-DFE1-4339-A721-9A3F6B6FA91D}" type="presOf" srcId="{A0B2844B-1A16-4E79-9D50-90316C5F0E37}" destId="{F296083E-F5F0-4100-A521-74D0166F9D49}" srcOrd="1" destOrd="0" presId="urn:microsoft.com/office/officeart/2005/8/layout/orgChart1"/>
    <dgm:cxn modelId="{3C60299F-3BAA-4461-829C-1E4A00DE4CDE}" srcId="{7457A605-76C4-42E0-A020-EEA50708358A}" destId="{D9950BAF-89F6-4FC9-A118-F1AA741F31BA}" srcOrd="3" destOrd="0" parTransId="{ECDAA07E-89A7-4184-B2BB-CA755FEC9245}" sibTransId="{42E06639-D995-4859-BF13-B4898036DF5D}"/>
    <dgm:cxn modelId="{5DECA4A2-4AB3-4CD0-A603-4B2D6B3C40D4}" type="presOf" srcId="{7E0FC2B6-B679-4C2D-BD9E-A1826C9F3DEB}" destId="{3B9A497A-CF04-495C-9A96-D1D59184002D}" srcOrd="0" destOrd="0" presId="urn:microsoft.com/office/officeart/2005/8/layout/orgChart1"/>
    <dgm:cxn modelId="{9758EDAA-F981-4E12-9D0E-77DA0CE33C77}" type="presOf" srcId="{ECDAA07E-89A7-4184-B2BB-CA755FEC9245}" destId="{3AE7F622-C66F-4FB0-9EF6-40071816BCB8}" srcOrd="0" destOrd="0" presId="urn:microsoft.com/office/officeart/2005/8/layout/orgChart1"/>
    <dgm:cxn modelId="{216B67AC-E41E-46D6-9EFF-07F7CA04C227}" type="presOf" srcId="{5B4478F7-2628-45EA-B002-E658B5E3172F}" destId="{BB936907-745D-4E54-8AC5-DF2816F71D4E}" srcOrd="1" destOrd="0" presId="urn:microsoft.com/office/officeart/2005/8/layout/orgChart1"/>
    <dgm:cxn modelId="{DA34AEC0-CB01-42B6-9C92-41E4178E2049}" type="presOf" srcId="{5197B291-6C4B-4E3D-9456-810B4E226376}" destId="{63592322-B890-495F-A770-7177817BB580}" srcOrd="0" destOrd="0" presId="urn:microsoft.com/office/officeart/2005/8/layout/orgChart1"/>
    <dgm:cxn modelId="{EB823ADD-7A2F-4C13-B660-03F5AF540DBE}" type="presOf" srcId="{5B4478F7-2628-45EA-B002-E658B5E3172F}" destId="{8B8DD512-27D3-4507-98D3-D53B2B7E15FE}" srcOrd="0" destOrd="0" presId="urn:microsoft.com/office/officeart/2005/8/layout/orgChart1"/>
    <dgm:cxn modelId="{4546F2F2-D3C2-4C3B-95F9-AB80E74BC1A8}" type="presOf" srcId="{7457A605-76C4-42E0-A020-EEA50708358A}" destId="{37BEC1EC-8208-470B-9E57-8954EC1628D3}" srcOrd="1" destOrd="0" presId="urn:microsoft.com/office/officeart/2005/8/layout/orgChart1"/>
    <dgm:cxn modelId="{A40A4DC5-6367-461F-BB48-85E95552EC34}" type="presParOf" srcId="{3B9A497A-CF04-495C-9A96-D1D59184002D}" destId="{D70EEC7F-3D5D-487B-9639-E9046342AC5B}" srcOrd="0" destOrd="0" presId="urn:microsoft.com/office/officeart/2005/8/layout/orgChart1"/>
    <dgm:cxn modelId="{E01D48E5-CB5B-494E-84F9-4F24BF278B27}" type="presParOf" srcId="{D70EEC7F-3D5D-487B-9639-E9046342AC5B}" destId="{676EFA20-A4B7-4F24-8CE2-7552B8409DE1}" srcOrd="0" destOrd="0" presId="urn:microsoft.com/office/officeart/2005/8/layout/orgChart1"/>
    <dgm:cxn modelId="{B4612D2D-A201-4661-B37C-160075CFE8FB}" type="presParOf" srcId="{676EFA20-A4B7-4F24-8CE2-7552B8409DE1}" destId="{2BDBC410-6FF2-4C99-8F6F-F22EF76291C1}" srcOrd="0" destOrd="0" presId="urn:microsoft.com/office/officeart/2005/8/layout/orgChart1"/>
    <dgm:cxn modelId="{C935D596-0E54-4664-AFF0-28A2C9C2AF88}" type="presParOf" srcId="{676EFA20-A4B7-4F24-8CE2-7552B8409DE1}" destId="{37BEC1EC-8208-470B-9E57-8954EC1628D3}" srcOrd="1" destOrd="0" presId="urn:microsoft.com/office/officeart/2005/8/layout/orgChart1"/>
    <dgm:cxn modelId="{436EACC4-79E7-491F-9DA0-0E543A43CF8F}" type="presParOf" srcId="{D70EEC7F-3D5D-487B-9639-E9046342AC5B}" destId="{9FD63491-4394-4C56-8172-D7897F7B9E2B}" srcOrd="1" destOrd="0" presId="urn:microsoft.com/office/officeart/2005/8/layout/orgChart1"/>
    <dgm:cxn modelId="{CD34272F-C053-4ACB-A940-7226A549EEFB}" type="presParOf" srcId="{9FD63491-4394-4C56-8172-D7897F7B9E2B}" destId="{337DFB16-5C88-4A11-8E81-299B4F4BD66F}" srcOrd="0" destOrd="0" presId="urn:microsoft.com/office/officeart/2005/8/layout/orgChart1"/>
    <dgm:cxn modelId="{E6827D82-CAE2-4430-A764-02AF278C261C}" type="presParOf" srcId="{9FD63491-4394-4C56-8172-D7897F7B9E2B}" destId="{8E7AB312-18A4-48AB-9D45-B8767BE5EF86}" srcOrd="1" destOrd="0" presId="urn:microsoft.com/office/officeart/2005/8/layout/orgChart1"/>
    <dgm:cxn modelId="{E4A662C6-06C4-4673-9C56-18A145A5874D}" type="presParOf" srcId="{8E7AB312-18A4-48AB-9D45-B8767BE5EF86}" destId="{6EA1779D-654A-4C2B-AE1C-71586DA600F1}" srcOrd="0" destOrd="0" presId="urn:microsoft.com/office/officeart/2005/8/layout/orgChart1"/>
    <dgm:cxn modelId="{FAF57D2A-5E25-4031-B1EB-0B3FC13D1D2C}" type="presParOf" srcId="{6EA1779D-654A-4C2B-AE1C-71586DA600F1}" destId="{63592322-B890-495F-A770-7177817BB580}" srcOrd="0" destOrd="0" presId="urn:microsoft.com/office/officeart/2005/8/layout/orgChart1"/>
    <dgm:cxn modelId="{6DCB2FD1-2D45-488F-A449-BFF0934C6E9A}" type="presParOf" srcId="{6EA1779D-654A-4C2B-AE1C-71586DA600F1}" destId="{56C65CF9-6CFF-4DD9-A79A-763896DB7952}" srcOrd="1" destOrd="0" presId="urn:microsoft.com/office/officeart/2005/8/layout/orgChart1"/>
    <dgm:cxn modelId="{FB607E1E-2712-42C4-966A-439EB86654CF}" type="presParOf" srcId="{8E7AB312-18A4-48AB-9D45-B8767BE5EF86}" destId="{6B192D0A-A297-47B1-83E2-5C2A17896E06}" srcOrd="1" destOrd="0" presId="urn:microsoft.com/office/officeart/2005/8/layout/orgChart1"/>
    <dgm:cxn modelId="{5C5C90F9-C000-4319-BCA2-DF8FBED48EF1}" type="presParOf" srcId="{8E7AB312-18A4-48AB-9D45-B8767BE5EF86}" destId="{4718257F-1796-4CCA-8ABC-645A05B02F55}" srcOrd="2" destOrd="0" presId="urn:microsoft.com/office/officeart/2005/8/layout/orgChart1"/>
    <dgm:cxn modelId="{C7A0252C-AE98-4469-9168-19A618C90001}" type="presParOf" srcId="{9FD63491-4394-4C56-8172-D7897F7B9E2B}" destId="{5D4CC8F7-D8B2-4601-A7A0-D58E312B8C74}" srcOrd="2" destOrd="0" presId="urn:microsoft.com/office/officeart/2005/8/layout/orgChart1"/>
    <dgm:cxn modelId="{372D4740-FD46-4416-B76B-B6D4B1F40DC9}" type="presParOf" srcId="{9FD63491-4394-4C56-8172-D7897F7B9E2B}" destId="{D621F273-2517-49B2-9F45-086C541535E8}" srcOrd="3" destOrd="0" presId="urn:microsoft.com/office/officeart/2005/8/layout/orgChart1"/>
    <dgm:cxn modelId="{075946F5-0B22-4B97-9033-472C0F71BDF1}" type="presParOf" srcId="{D621F273-2517-49B2-9F45-086C541535E8}" destId="{34BED354-C5FE-44E6-AC79-4B1D57C18945}" srcOrd="0" destOrd="0" presId="urn:microsoft.com/office/officeart/2005/8/layout/orgChart1"/>
    <dgm:cxn modelId="{2AC93DB3-EA0F-4603-AE5E-CD37B0255ED3}" type="presParOf" srcId="{34BED354-C5FE-44E6-AC79-4B1D57C18945}" destId="{8B8DD512-27D3-4507-98D3-D53B2B7E15FE}" srcOrd="0" destOrd="0" presId="urn:microsoft.com/office/officeart/2005/8/layout/orgChart1"/>
    <dgm:cxn modelId="{5B85A909-509A-4442-BED6-B2FAF2BF3A71}" type="presParOf" srcId="{34BED354-C5FE-44E6-AC79-4B1D57C18945}" destId="{BB936907-745D-4E54-8AC5-DF2816F71D4E}" srcOrd="1" destOrd="0" presId="urn:microsoft.com/office/officeart/2005/8/layout/orgChart1"/>
    <dgm:cxn modelId="{EA5DCAAE-BE7C-4708-BDDE-3AE6C0F11FF1}" type="presParOf" srcId="{D621F273-2517-49B2-9F45-086C541535E8}" destId="{C375BE4A-1328-430C-A6CF-82E01EDA17D7}" srcOrd="1" destOrd="0" presId="urn:microsoft.com/office/officeart/2005/8/layout/orgChart1"/>
    <dgm:cxn modelId="{F2234B98-0E47-40AD-B5A8-2A466439CF27}" type="presParOf" srcId="{D621F273-2517-49B2-9F45-086C541535E8}" destId="{AA76E7A0-6A61-40C2-8D54-2C336F742E08}" srcOrd="2" destOrd="0" presId="urn:microsoft.com/office/officeart/2005/8/layout/orgChart1"/>
    <dgm:cxn modelId="{DE05DFDD-C5E6-4D66-B376-AEEEB5FB310B}" type="presParOf" srcId="{9FD63491-4394-4C56-8172-D7897F7B9E2B}" destId="{BB53357D-CB6C-465B-BD06-A0CCBF85D479}" srcOrd="4" destOrd="0" presId="urn:microsoft.com/office/officeart/2005/8/layout/orgChart1"/>
    <dgm:cxn modelId="{8496A990-737D-4C37-B1B5-A698E9C7FD3A}" type="presParOf" srcId="{9FD63491-4394-4C56-8172-D7897F7B9E2B}" destId="{7EF92453-21D5-436A-91BD-C777C91DCF13}" srcOrd="5" destOrd="0" presId="urn:microsoft.com/office/officeart/2005/8/layout/orgChart1"/>
    <dgm:cxn modelId="{C2C6E3B0-8BD6-4908-977B-8EE683C98591}" type="presParOf" srcId="{7EF92453-21D5-436A-91BD-C777C91DCF13}" destId="{C122E597-E642-416E-A91B-A58A8BE94A39}" srcOrd="0" destOrd="0" presId="urn:microsoft.com/office/officeart/2005/8/layout/orgChart1"/>
    <dgm:cxn modelId="{DBCDAF30-04F7-49CD-BD37-AEF54E0DF338}" type="presParOf" srcId="{C122E597-E642-416E-A91B-A58A8BE94A39}" destId="{44E179A1-C36C-40C5-8664-10F1D95E79F5}" srcOrd="0" destOrd="0" presId="urn:microsoft.com/office/officeart/2005/8/layout/orgChart1"/>
    <dgm:cxn modelId="{5CB28073-1749-4582-A691-93B5D4BA440D}" type="presParOf" srcId="{C122E597-E642-416E-A91B-A58A8BE94A39}" destId="{F296083E-F5F0-4100-A521-74D0166F9D49}" srcOrd="1" destOrd="0" presId="urn:microsoft.com/office/officeart/2005/8/layout/orgChart1"/>
    <dgm:cxn modelId="{3E45E231-2FCC-471C-9C23-44B2A6693A91}" type="presParOf" srcId="{7EF92453-21D5-436A-91BD-C777C91DCF13}" destId="{49641DF9-2378-4EE2-9425-AA5E8C8DFCE6}" srcOrd="1" destOrd="0" presId="urn:microsoft.com/office/officeart/2005/8/layout/orgChart1"/>
    <dgm:cxn modelId="{7BCA3583-79AA-4C2B-87B9-564924BDFCF3}" type="presParOf" srcId="{7EF92453-21D5-436A-91BD-C777C91DCF13}" destId="{CE284AC9-F222-4CC9-9F9E-E6E5F04D115C}" srcOrd="2" destOrd="0" presId="urn:microsoft.com/office/officeart/2005/8/layout/orgChart1"/>
    <dgm:cxn modelId="{94F9F65B-1AAE-4620-8641-233326F1CD21}" type="presParOf" srcId="{9FD63491-4394-4C56-8172-D7897F7B9E2B}" destId="{3AE7F622-C66F-4FB0-9EF6-40071816BCB8}" srcOrd="6" destOrd="0" presId="urn:microsoft.com/office/officeart/2005/8/layout/orgChart1"/>
    <dgm:cxn modelId="{E8612337-A33E-442B-AC0E-57C6AB3935BC}" type="presParOf" srcId="{9FD63491-4394-4C56-8172-D7897F7B9E2B}" destId="{CB00A35C-A6A3-4C6F-931F-D60F4BD2FB55}" srcOrd="7" destOrd="0" presId="urn:microsoft.com/office/officeart/2005/8/layout/orgChart1"/>
    <dgm:cxn modelId="{08ECA92A-A9C0-4CAC-A714-1D14FB0422DC}" type="presParOf" srcId="{CB00A35C-A6A3-4C6F-931F-D60F4BD2FB55}" destId="{26E84F5A-15E6-4454-AAB5-731BF31F392F}" srcOrd="0" destOrd="0" presId="urn:microsoft.com/office/officeart/2005/8/layout/orgChart1"/>
    <dgm:cxn modelId="{1FE137A8-1017-4F6B-A07E-D8B6DE93CB46}" type="presParOf" srcId="{26E84F5A-15E6-4454-AAB5-731BF31F392F}" destId="{25D9E897-8EED-4F6E-AA23-61AA71A5147C}" srcOrd="0" destOrd="0" presId="urn:microsoft.com/office/officeart/2005/8/layout/orgChart1"/>
    <dgm:cxn modelId="{D52D48E3-DDB1-4014-B72F-128706C48593}" type="presParOf" srcId="{26E84F5A-15E6-4454-AAB5-731BF31F392F}" destId="{70AAF258-E385-4AEA-BA7F-FC67F7C1FACB}" srcOrd="1" destOrd="0" presId="urn:microsoft.com/office/officeart/2005/8/layout/orgChart1"/>
    <dgm:cxn modelId="{4DE5B485-4F83-44F0-B4AE-96BB1D135D95}" type="presParOf" srcId="{CB00A35C-A6A3-4C6F-931F-D60F4BD2FB55}" destId="{0A38CA06-71C2-474F-8AEA-52BC242D9B6A}" srcOrd="1" destOrd="0" presId="urn:microsoft.com/office/officeart/2005/8/layout/orgChart1"/>
    <dgm:cxn modelId="{34FA6627-0043-4E27-B3C8-8C4556394D34}" type="presParOf" srcId="{CB00A35C-A6A3-4C6F-931F-D60F4BD2FB55}" destId="{C1C7570B-9D8B-4322-877C-26CFEC06A0EF}" srcOrd="2" destOrd="0" presId="urn:microsoft.com/office/officeart/2005/8/layout/orgChart1"/>
    <dgm:cxn modelId="{4645821B-CE66-478A-8F7A-5B28ED11F7B1}" type="presParOf" srcId="{D70EEC7F-3D5D-487B-9639-E9046342AC5B}" destId="{5CC5AA51-0503-46E7-9184-98742BD0D58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83FF85-3060-4F57-BAB4-78AD51691119}"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BD7FDC7C-516C-46F2-876C-1FB8C21D5A3A}">
      <dgm:prSet phldrT="[Text]"/>
      <dgm:spPr/>
      <dgm:t>
        <a:bodyPr/>
        <a:lstStyle/>
        <a:p>
          <a:r>
            <a:rPr lang="en-US" dirty="0"/>
            <a:t>REFERENCES</a:t>
          </a:r>
          <a:endParaRPr lang="en-IN" dirty="0"/>
        </a:p>
      </dgm:t>
    </dgm:pt>
    <dgm:pt modelId="{CBCA5A96-F71E-426C-B9F4-46664619F54E}" type="parTrans" cxnId="{C7A79A01-8DFF-46B4-BED2-9585AAE427C8}">
      <dgm:prSet/>
      <dgm:spPr/>
      <dgm:t>
        <a:bodyPr/>
        <a:lstStyle/>
        <a:p>
          <a:endParaRPr lang="en-IN"/>
        </a:p>
      </dgm:t>
    </dgm:pt>
    <dgm:pt modelId="{ADDBC707-715C-44EF-9625-1A3174BEE1A2}" type="sibTrans" cxnId="{C7A79A01-8DFF-46B4-BED2-9585AAE427C8}">
      <dgm:prSet/>
      <dgm:spPr/>
      <dgm:t>
        <a:bodyPr/>
        <a:lstStyle/>
        <a:p>
          <a:endParaRPr lang="en-IN"/>
        </a:p>
      </dgm:t>
    </dgm:pt>
    <dgm:pt modelId="{98202960-3BE6-4E1C-B482-2204ADE4FE80}">
      <dgm:prSet phldrT="[Text]"/>
      <dgm:spPr/>
      <dgm:t>
        <a:bodyPr/>
        <a:lstStyle/>
        <a:p>
          <a:r>
            <a:rPr lang="en-US" dirty="0"/>
            <a:t>GOOGLE</a:t>
          </a:r>
          <a:endParaRPr lang="en-IN" dirty="0"/>
        </a:p>
      </dgm:t>
    </dgm:pt>
    <dgm:pt modelId="{B41B1EA5-7033-4CD7-ADDE-6470C8C724EA}" type="parTrans" cxnId="{C0E42A0E-6E4A-456E-9C9B-EA86343AB4DC}">
      <dgm:prSet/>
      <dgm:spPr/>
      <dgm:t>
        <a:bodyPr/>
        <a:lstStyle/>
        <a:p>
          <a:endParaRPr lang="en-IN"/>
        </a:p>
      </dgm:t>
    </dgm:pt>
    <dgm:pt modelId="{92F7D02D-06C7-4015-A387-A4FA8C76A60C}" type="sibTrans" cxnId="{C0E42A0E-6E4A-456E-9C9B-EA86343AB4DC}">
      <dgm:prSet/>
      <dgm:spPr/>
      <dgm:t>
        <a:bodyPr/>
        <a:lstStyle/>
        <a:p>
          <a:endParaRPr lang="en-IN"/>
        </a:p>
      </dgm:t>
    </dgm:pt>
    <dgm:pt modelId="{787DECF7-CB04-4F3B-BD29-8A936F45B952}">
      <dgm:prSet phldrT="[Text]"/>
      <dgm:spPr/>
      <dgm:t>
        <a:bodyPr/>
        <a:lstStyle/>
        <a:p>
          <a:r>
            <a:rPr lang="en-US" dirty="0"/>
            <a:t>WIKIPEDIA</a:t>
          </a:r>
          <a:endParaRPr lang="en-IN" dirty="0"/>
        </a:p>
      </dgm:t>
    </dgm:pt>
    <dgm:pt modelId="{6C34CA3B-B1DB-41C1-B197-FD91EFE7C4F2}" type="parTrans" cxnId="{D9746D9E-D724-4B37-8E4B-0E9B9B355E43}">
      <dgm:prSet/>
      <dgm:spPr/>
      <dgm:t>
        <a:bodyPr/>
        <a:lstStyle/>
        <a:p>
          <a:endParaRPr lang="en-IN"/>
        </a:p>
      </dgm:t>
    </dgm:pt>
    <dgm:pt modelId="{BFF9A7E6-4A3F-465E-BD95-91FE386E873B}" type="sibTrans" cxnId="{D9746D9E-D724-4B37-8E4B-0E9B9B355E43}">
      <dgm:prSet/>
      <dgm:spPr/>
      <dgm:t>
        <a:bodyPr/>
        <a:lstStyle/>
        <a:p>
          <a:endParaRPr lang="en-IN"/>
        </a:p>
      </dgm:t>
    </dgm:pt>
    <dgm:pt modelId="{CB7EDB34-DDF2-4B7D-BCB9-0161BD802BE3}">
      <dgm:prSet phldrT="[Text]"/>
      <dgm:spPr/>
      <dgm:t>
        <a:bodyPr/>
        <a:lstStyle/>
        <a:p>
          <a:r>
            <a:rPr lang="en-US" dirty="0"/>
            <a:t>YOUTUBE</a:t>
          </a:r>
          <a:endParaRPr lang="en-IN" dirty="0"/>
        </a:p>
      </dgm:t>
    </dgm:pt>
    <dgm:pt modelId="{51D4BF49-3F09-4EBE-9973-CCBA2275731E}" type="parTrans" cxnId="{23DD50A7-543D-418C-8D46-63D80CDCD0E2}">
      <dgm:prSet/>
      <dgm:spPr/>
      <dgm:t>
        <a:bodyPr/>
        <a:lstStyle/>
        <a:p>
          <a:endParaRPr lang="en-IN"/>
        </a:p>
      </dgm:t>
    </dgm:pt>
    <dgm:pt modelId="{C7097B97-377B-46F6-80E7-7CE26FF89DBE}" type="sibTrans" cxnId="{23DD50A7-543D-418C-8D46-63D80CDCD0E2}">
      <dgm:prSet/>
      <dgm:spPr/>
      <dgm:t>
        <a:bodyPr/>
        <a:lstStyle/>
        <a:p>
          <a:endParaRPr lang="en-IN"/>
        </a:p>
      </dgm:t>
    </dgm:pt>
    <dgm:pt modelId="{84F5F068-7D28-4C68-993E-DA1672FF8CB1}">
      <dgm:prSet phldrT="[Text]"/>
      <dgm:spPr/>
      <dgm:t>
        <a:bodyPr/>
        <a:lstStyle/>
        <a:p>
          <a:r>
            <a:rPr lang="en-US" dirty="0"/>
            <a:t>FOCUS GROUPS</a:t>
          </a:r>
          <a:endParaRPr lang="en-IN" dirty="0"/>
        </a:p>
      </dgm:t>
    </dgm:pt>
    <dgm:pt modelId="{1D447BF8-A3AC-44F7-B428-6A465B39F23E}" type="parTrans" cxnId="{D17C61FD-A5D1-41D4-80DB-DE557BEE3F32}">
      <dgm:prSet/>
      <dgm:spPr/>
      <dgm:t>
        <a:bodyPr/>
        <a:lstStyle/>
        <a:p>
          <a:endParaRPr lang="en-IN"/>
        </a:p>
      </dgm:t>
    </dgm:pt>
    <dgm:pt modelId="{2024EC6C-916D-46A5-9888-F04A1F6FEF8D}" type="sibTrans" cxnId="{D17C61FD-A5D1-41D4-80DB-DE557BEE3F32}">
      <dgm:prSet/>
      <dgm:spPr/>
      <dgm:t>
        <a:bodyPr/>
        <a:lstStyle/>
        <a:p>
          <a:endParaRPr lang="en-IN"/>
        </a:p>
      </dgm:t>
    </dgm:pt>
    <dgm:pt modelId="{953E29D8-1C43-43DC-ACA8-9DDF66E46591}">
      <dgm:prSet phldrT="[Text]"/>
      <dgm:spPr/>
      <dgm:t>
        <a:bodyPr/>
        <a:lstStyle/>
        <a:p>
          <a:r>
            <a:rPr lang="en-US" dirty="0"/>
            <a:t>GROUP SURVEYS</a:t>
          </a:r>
          <a:endParaRPr lang="en-IN" dirty="0"/>
        </a:p>
      </dgm:t>
    </dgm:pt>
    <dgm:pt modelId="{F529D276-0B7C-47EC-86A7-76ECC69980DB}" type="parTrans" cxnId="{02366C25-C8ED-4F6B-8D64-6EC0AF601F6A}">
      <dgm:prSet/>
      <dgm:spPr/>
      <dgm:t>
        <a:bodyPr/>
        <a:lstStyle/>
        <a:p>
          <a:endParaRPr lang="en-IN"/>
        </a:p>
      </dgm:t>
    </dgm:pt>
    <dgm:pt modelId="{97F65922-2E85-47B5-8155-4F31378243F6}" type="sibTrans" cxnId="{02366C25-C8ED-4F6B-8D64-6EC0AF601F6A}">
      <dgm:prSet/>
      <dgm:spPr/>
      <dgm:t>
        <a:bodyPr/>
        <a:lstStyle/>
        <a:p>
          <a:endParaRPr lang="en-IN"/>
        </a:p>
      </dgm:t>
    </dgm:pt>
    <dgm:pt modelId="{7310A50C-A394-43D2-B812-01D7CFC39827}">
      <dgm:prSet phldrT="[Text]"/>
      <dgm:spPr/>
      <dgm:t>
        <a:bodyPr/>
        <a:lstStyle/>
        <a:p>
          <a:r>
            <a:rPr lang="en-US" dirty="0"/>
            <a:t>URBAN CLAP</a:t>
          </a:r>
          <a:endParaRPr lang="en-IN" dirty="0"/>
        </a:p>
      </dgm:t>
    </dgm:pt>
    <dgm:pt modelId="{A243055F-92D0-4E6F-BC69-66F5270AFAB6}" type="parTrans" cxnId="{AB58D925-73D8-4A05-AF0B-4AAD6CB08367}">
      <dgm:prSet/>
      <dgm:spPr/>
      <dgm:t>
        <a:bodyPr/>
        <a:lstStyle/>
        <a:p>
          <a:endParaRPr lang="en-IN"/>
        </a:p>
      </dgm:t>
    </dgm:pt>
    <dgm:pt modelId="{99BA90D5-3E12-4309-AABB-42A6F082C9D0}" type="sibTrans" cxnId="{AB58D925-73D8-4A05-AF0B-4AAD6CB08367}">
      <dgm:prSet/>
      <dgm:spPr/>
      <dgm:t>
        <a:bodyPr/>
        <a:lstStyle/>
        <a:p>
          <a:endParaRPr lang="en-IN"/>
        </a:p>
      </dgm:t>
    </dgm:pt>
    <dgm:pt modelId="{0F7CE1C1-D5FA-420B-A0E8-186D5907BBFB}">
      <dgm:prSet phldrT="[Text]"/>
      <dgm:spPr/>
      <dgm:t>
        <a:bodyPr/>
        <a:lstStyle/>
        <a:p>
          <a:r>
            <a:rPr lang="en-US" dirty="0"/>
            <a:t>CUSTOMER INTERACTION </a:t>
          </a:r>
          <a:endParaRPr lang="en-IN" dirty="0"/>
        </a:p>
      </dgm:t>
    </dgm:pt>
    <dgm:pt modelId="{2ED182B3-90A7-474B-A559-A46ABA224408}" type="parTrans" cxnId="{A0C51E47-C69A-4B16-854F-2BBEF783CE4E}">
      <dgm:prSet/>
      <dgm:spPr/>
      <dgm:t>
        <a:bodyPr/>
        <a:lstStyle/>
        <a:p>
          <a:endParaRPr lang="en-IN"/>
        </a:p>
      </dgm:t>
    </dgm:pt>
    <dgm:pt modelId="{A4AD4992-63E1-4F63-B5AC-25188C6EC850}" type="sibTrans" cxnId="{A0C51E47-C69A-4B16-854F-2BBEF783CE4E}">
      <dgm:prSet/>
      <dgm:spPr/>
      <dgm:t>
        <a:bodyPr/>
        <a:lstStyle/>
        <a:p>
          <a:endParaRPr lang="en-IN"/>
        </a:p>
      </dgm:t>
    </dgm:pt>
    <dgm:pt modelId="{31268445-A9CC-4EC6-84F6-B595ECFD0F4B}" type="pres">
      <dgm:prSet presAssocID="{D283FF85-3060-4F57-BAB4-78AD51691119}" presName="composite" presStyleCnt="0">
        <dgm:presLayoutVars>
          <dgm:chMax val="1"/>
          <dgm:dir/>
          <dgm:resizeHandles val="exact"/>
        </dgm:presLayoutVars>
      </dgm:prSet>
      <dgm:spPr/>
    </dgm:pt>
    <dgm:pt modelId="{1EEC5EC8-A10A-4295-A151-3F13412AA307}" type="pres">
      <dgm:prSet presAssocID="{D283FF85-3060-4F57-BAB4-78AD51691119}" presName="radial" presStyleCnt="0">
        <dgm:presLayoutVars>
          <dgm:animLvl val="ctr"/>
        </dgm:presLayoutVars>
      </dgm:prSet>
      <dgm:spPr/>
    </dgm:pt>
    <dgm:pt modelId="{48958042-D01D-4BE3-98BE-11D3F1B4E2BC}" type="pres">
      <dgm:prSet presAssocID="{BD7FDC7C-516C-46F2-876C-1FB8C21D5A3A}" presName="centerShape" presStyleLbl="vennNode1" presStyleIdx="0" presStyleCnt="8"/>
      <dgm:spPr/>
    </dgm:pt>
    <dgm:pt modelId="{492ACFF1-FE40-4A09-AFB8-6A6152AD61E9}" type="pres">
      <dgm:prSet presAssocID="{98202960-3BE6-4E1C-B482-2204ADE4FE80}" presName="node" presStyleLbl="vennNode1" presStyleIdx="1" presStyleCnt="8">
        <dgm:presLayoutVars>
          <dgm:bulletEnabled val="1"/>
        </dgm:presLayoutVars>
      </dgm:prSet>
      <dgm:spPr/>
    </dgm:pt>
    <dgm:pt modelId="{B19377D2-18AC-408B-8923-302E33E9E877}" type="pres">
      <dgm:prSet presAssocID="{787DECF7-CB04-4F3B-BD29-8A936F45B952}" presName="node" presStyleLbl="vennNode1" presStyleIdx="2" presStyleCnt="8">
        <dgm:presLayoutVars>
          <dgm:bulletEnabled val="1"/>
        </dgm:presLayoutVars>
      </dgm:prSet>
      <dgm:spPr/>
    </dgm:pt>
    <dgm:pt modelId="{3BC66108-3D28-449A-ABBF-7C0DB396013B}" type="pres">
      <dgm:prSet presAssocID="{CB7EDB34-DDF2-4B7D-BCB9-0161BD802BE3}" presName="node" presStyleLbl="vennNode1" presStyleIdx="3" presStyleCnt="8">
        <dgm:presLayoutVars>
          <dgm:bulletEnabled val="1"/>
        </dgm:presLayoutVars>
      </dgm:prSet>
      <dgm:spPr/>
    </dgm:pt>
    <dgm:pt modelId="{AAB15EB0-B70B-4A91-86B3-80FFE0E5AF59}" type="pres">
      <dgm:prSet presAssocID="{84F5F068-7D28-4C68-993E-DA1672FF8CB1}" presName="node" presStyleLbl="vennNode1" presStyleIdx="4" presStyleCnt="8">
        <dgm:presLayoutVars>
          <dgm:bulletEnabled val="1"/>
        </dgm:presLayoutVars>
      </dgm:prSet>
      <dgm:spPr/>
    </dgm:pt>
    <dgm:pt modelId="{BFB91FB5-B4C8-4E3E-87D8-7EE5E947B24D}" type="pres">
      <dgm:prSet presAssocID="{953E29D8-1C43-43DC-ACA8-9DDF66E46591}" presName="node" presStyleLbl="vennNode1" presStyleIdx="5" presStyleCnt="8">
        <dgm:presLayoutVars>
          <dgm:bulletEnabled val="1"/>
        </dgm:presLayoutVars>
      </dgm:prSet>
      <dgm:spPr/>
    </dgm:pt>
    <dgm:pt modelId="{6325ADEE-4E0A-4203-94F4-3EB8C0F625DA}" type="pres">
      <dgm:prSet presAssocID="{7310A50C-A394-43D2-B812-01D7CFC39827}" presName="node" presStyleLbl="vennNode1" presStyleIdx="6" presStyleCnt="8">
        <dgm:presLayoutVars>
          <dgm:bulletEnabled val="1"/>
        </dgm:presLayoutVars>
      </dgm:prSet>
      <dgm:spPr/>
    </dgm:pt>
    <dgm:pt modelId="{6FDE1FF3-F323-4610-B41F-BC2CCCB4DCC8}" type="pres">
      <dgm:prSet presAssocID="{0F7CE1C1-D5FA-420B-A0E8-186D5907BBFB}" presName="node" presStyleLbl="vennNode1" presStyleIdx="7" presStyleCnt="8">
        <dgm:presLayoutVars>
          <dgm:bulletEnabled val="1"/>
        </dgm:presLayoutVars>
      </dgm:prSet>
      <dgm:spPr/>
    </dgm:pt>
  </dgm:ptLst>
  <dgm:cxnLst>
    <dgm:cxn modelId="{C7A79A01-8DFF-46B4-BED2-9585AAE427C8}" srcId="{D283FF85-3060-4F57-BAB4-78AD51691119}" destId="{BD7FDC7C-516C-46F2-876C-1FB8C21D5A3A}" srcOrd="0" destOrd="0" parTransId="{CBCA5A96-F71E-426C-B9F4-46664619F54E}" sibTransId="{ADDBC707-715C-44EF-9625-1A3174BEE1A2}"/>
    <dgm:cxn modelId="{C0E42A0E-6E4A-456E-9C9B-EA86343AB4DC}" srcId="{BD7FDC7C-516C-46F2-876C-1FB8C21D5A3A}" destId="{98202960-3BE6-4E1C-B482-2204ADE4FE80}" srcOrd="0" destOrd="0" parTransId="{B41B1EA5-7033-4CD7-ADDE-6470C8C724EA}" sibTransId="{92F7D02D-06C7-4015-A387-A4FA8C76A60C}"/>
    <dgm:cxn modelId="{742E6818-BEAA-4EAF-813C-2FD89E60DD3A}" type="presOf" srcId="{98202960-3BE6-4E1C-B482-2204ADE4FE80}" destId="{492ACFF1-FE40-4A09-AFB8-6A6152AD61E9}" srcOrd="0" destOrd="0" presId="urn:microsoft.com/office/officeart/2005/8/layout/radial3"/>
    <dgm:cxn modelId="{4C903C21-7BCF-4155-A620-912C98EFB9E4}" type="presOf" srcId="{84F5F068-7D28-4C68-993E-DA1672FF8CB1}" destId="{AAB15EB0-B70B-4A91-86B3-80FFE0E5AF59}" srcOrd="0" destOrd="0" presId="urn:microsoft.com/office/officeart/2005/8/layout/radial3"/>
    <dgm:cxn modelId="{02366C25-C8ED-4F6B-8D64-6EC0AF601F6A}" srcId="{BD7FDC7C-516C-46F2-876C-1FB8C21D5A3A}" destId="{953E29D8-1C43-43DC-ACA8-9DDF66E46591}" srcOrd="4" destOrd="0" parTransId="{F529D276-0B7C-47EC-86A7-76ECC69980DB}" sibTransId="{97F65922-2E85-47B5-8155-4F31378243F6}"/>
    <dgm:cxn modelId="{AB58D925-73D8-4A05-AF0B-4AAD6CB08367}" srcId="{BD7FDC7C-516C-46F2-876C-1FB8C21D5A3A}" destId="{7310A50C-A394-43D2-B812-01D7CFC39827}" srcOrd="5" destOrd="0" parTransId="{A243055F-92D0-4E6F-BC69-66F5270AFAB6}" sibTransId="{99BA90D5-3E12-4309-AABB-42A6F082C9D0}"/>
    <dgm:cxn modelId="{A0C51E47-C69A-4B16-854F-2BBEF783CE4E}" srcId="{BD7FDC7C-516C-46F2-876C-1FB8C21D5A3A}" destId="{0F7CE1C1-D5FA-420B-A0E8-186D5907BBFB}" srcOrd="6" destOrd="0" parTransId="{2ED182B3-90A7-474B-A559-A46ABA224408}" sibTransId="{A4AD4992-63E1-4F63-B5AC-25188C6EC850}"/>
    <dgm:cxn modelId="{09CD086E-9220-46C2-9978-EA16B930E7E9}" type="presOf" srcId="{CB7EDB34-DDF2-4B7D-BCB9-0161BD802BE3}" destId="{3BC66108-3D28-449A-ABBF-7C0DB396013B}" srcOrd="0" destOrd="0" presId="urn:microsoft.com/office/officeart/2005/8/layout/radial3"/>
    <dgm:cxn modelId="{0D82F250-ADBE-4B8D-AC74-078B918835D6}" type="presOf" srcId="{0F7CE1C1-D5FA-420B-A0E8-186D5907BBFB}" destId="{6FDE1FF3-F323-4610-B41F-BC2CCCB4DCC8}" srcOrd="0" destOrd="0" presId="urn:microsoft.com/office/officeart/2005/8/layout/radial3"/>
    <dgm:cxn modelId="{ECA69C72-C35F-4ADC-BA69-A478DE11F4CF}" type="presOf" srcId="{7310A50C-A394-43D2-B812-01D7CFC39827}" destId="{6325ADEE-4E0A-4203-94F4-3EB8C0F625DA}" srcOrd="0" destOrd="0" presId="urn:microsoft.com/office/officeart/2005/8/layout/radial3"/>
    <dgm:cxn modelId="{D9746D9E-D724-4B37-8E4B-0E9B9B355E43}" srcId="{BD7FDC7C-516C-46F2-876C-1FB8C21D5A3A}" destId="{787DECF7-CB04-4F3B-BD29-8A936F45B952}" srcOrd="1" destOrd="0" parTransId="{6C34CA3B-B1DB-41C1-B197-FD91EFE7C4F2}" sibTransId="{BFF9A7E6-4A3F-465E-BD95-91FE386E873B}"/>
    <dgm:cxn modelId="{130D63A0-A317-4365-886C-108E4DFA401A}" type="presOf" srcId="{BD7FDC7C-516C-46F2-876C-1FB8C21D5A3A}" destId="{48958042-D01D-4BE3-98BE-11D3F1B4E2BC}" srcOrd="0" destOrd="0" presId="urn:microsoft.com/office/officeart/2005/8/layout/radial3"/>
    <dgm:cxn modelId="{F9BFEEA5-0A87-41F9-815D-945BBA61302D}" type="presOf" srcId="{953E29D8-1C43-43DC-ACA8-9DDF66E46591}" destId="{BFB91FB5-B4C8-4E3E-87D8-7EE5E947B24D}" srcOrd="0" destOrd="0" presId="urn:microsoft.com/office/officeart/2005/8/layout/radial3"/>
    <dgm:cxn modelId="{3E732FA7-165B-480F-AFA1-F72756320E01}" type="presOf" srcId="{787DECF7-CB04-4F3B-BD29-8A936F45B952}" destId="{B19377D2-18AC-408B-8923-302E33E9E877}" srcOrd="0" destOrd="0" presId="urn:microsoft.com/office/officeart/2005/8/layout/radial3"/>
    <dgm:cxn modelId="{23DD50A7-543D-418C-8D46-63D80CDCD0E2}" srcId="{BD7FDC7C-516C-46F2-876C-1FB8C21D5A3A}" destId="{CB7EDB34-DDF2-4B7D-BCB9-0161BD802BE3}" srcOrd="2" destOrd="0" parTransId="{51D4BF49-3F09-4EBE-9973-CCBA2275731E}" sibTransId="{C7097B97-377B-46F6-80E7-7CE26FF89DBE}"/>
    <dgm:cxn modelId="{279232C8-5460-41B2-8FB8-EE05A970BF2B}" type="presOf" srcId="{D283FF85-3060-4F57-BAB4-78AD51691119}" destId="{31268445-A9CC-4EC6-84F6-B595ECFD0F4B}" srcOrd="0" destOrd="0" presId="urn:microsoft.com/office/officeart/2005/8/layout/radial3"/>
    <dgm:cxn modelId="{D17C61FD-A5D1-41D4-80DB-DE557BEE3F32}" srcId="{BD7FDC7C-516C-46F2-876C-1FB8C21D5A3A}" destId="{84F5F068-7D28-4C68-993E-DA1672FF8CB1}" srcOrd="3" destOrd="0" parTransId="{1D447BF8-A3AC-44F7-B428-6A465B39F23E}" sibTransId="{2024EC6C-916D-46A5-9888-F04A1F6FEF8D}"/>
    <dgm:cxn modelId="{A6800BFF-60A2-4C72-AF1D-3C130E9433EF}" type="presParOf" srcId="{31268445-A9CC-4EC6-84F6-B595ECFD0F4B}" destId="{1EEC5EC8-A10A-4295-A151-3F13412AA307}" srcOrd="0" destOrd="0" presId="urn:microsoft.com/office/officeart/2005/8/layout/radial3"/>
    <dgm:cxn modelId="{01DD953B-830B-48A6-801C-997B4382E8AE}" type="presParOf" srcId="{1EEC5EC8-A10A-4295-A151-3F13412AA307}" destId="{48958042-D01D-4BE3-98BE-11D3F1B4E2BC}" srcOrd="0" destOrd="0" presId="urn:microsoft.com/office/officeart/2005/8/layout/radial3"/>
    <dgm:cxn modelId="{C2D20C66-371C-4C3A-8F83-CDD7F9BC1327}" type="presParOf" srcId="{1EEC5EC8-A10A-4295-A151-3F13412AA307}" destId="{492ACFF1-FE40-4A09-AFB8-6A6152AD61E9}" srcOrd="1" destOrd="0" presId="urn:microsoft.com/office/officeart/2005/8/layout/radial3"/>
    <dgm:cxn modelId="{4142FAB3-27D0-4F17-BB57-B606DCEFEF56}" type="presParOf" srcId="{1EEC5EC8-A10A-4295-A151-3F13412AA307}" destId="{B19377D2-18AC-408B-8923-302E33E9E877}" srcOrd="2" destOrd="0" presId="urn:microsoft.com/office/officeart/2005/8/layout/radial3"/>
    <dgm:cxn modelId="{48510BF4-6288-40C5-B353-141AFB1106E0}" type="presParOf" srcId="{1EEC5EC8-A10A-4295-A151-3F13412AA307}" destId="{3BC66108-3D28-449A-ABBF-7C0DB396013B}" srcOrd="3" destOrd="0" presId="urn:microsoft.com/office/officeart/2005/8/layout/radial3"/>
    <dgm:cxn modelId="{E37EBB55-1559-4248-A3E3-DC8C5640DAE8}" type="presParOf" srcId="{1EEC5EC8-A10A-4295-A151-3F13412AA307}" destId="{AAB15EB0-B70B-4A91-86B3-80FFE0E5AF59}" srcOrd="4" destOrd="0" presId="urn:microsoft.com/office/officeart/2005/8/layout/radial3"/>
    <dgm:cxn modelId="{1783C760-BCF9-4E6E-BA14-FFF3C52D59CA}" type="presParOf" srcId="{1EEC5EC8-A10A-4295-A151-3F13412AA307}" destId="{BFB91FB5-B4C8-4E3E-87D8-7EE5E947B24D}" srcOrd="5" destOrd="0" presId="urn:microsoft.com/office/officeart/2005/8/layout/radial3"/>
    <dgm:cxn modelId="{E1765CE2-CA3F-43FF-B20F-E5A9C1E25120}" type="presParOf" srcId="{1EEC5EC8-A10A-4295-A151-3F13412AA307}" destId="{6325ADEE-4E0A-4203-94F4-3EB8C0F625DA}" srcOrd="6" destOrd="0" presId="urn:microsoft.com/office/officeart/2005/8/layout/radial3"/>
    <dgm:cxn modelId="{D9E75218-57EA-4CE3-B9B5-993F30E89FD8}" type="presParOf" srcId="{1EEC5EC8-A10A-4295-A151-3F13412AA307}" destId="{6FDE1FF3-F323-4610-B41F-BC2CCCB4DCC8}" srcOrd="7"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3B04B-471A-4B2B-95D9-B10FF049E7C9}">
      <dsp:nvSpPr>
        <dsp:cNvPr id="0" name=""/>
        <dsp:cNvSpPr/>
      </dsp:nvSpPr>
      <dsp:spPr>
        <a:xfrm>
          <a:off x="0" y="316679"/>
          <a:ext cx="10018712" cy="428400"/>
        </a:xfrm>
        <a:prstGeom prst="rect">
          <a:avLst/>
        </a:prstGeom>
        <a:solidFill>
          <a:schemeClr val="accent1">
            <a:alpha val="90000"/>
            <a:tint val="4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250E4A-85C3-4F71-B6A7-2CF5147E97AA}">
      <dsp:nvSpPr>
        <dsp:cNvPr id="0" name=""/>
        <dsp:cNvSpPr/>
      </dsp:nvSpPr>
      <dsp:spPr>
        <a:xfrm>
          <a:off x="500935" y="65759"/>
          <a:ext cx="7013098" cy="501840"/>
        </a:xfrm>
        <a:prstGeom prst="roundRect">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078" tIns="0" rIns="265078" bIns="0" numCol="1" spcCol="1270" anchor="ctr" anchorCtr="0">
          <a:noAutofit/>
        </a:bodyPr>
        <a:lstStyle/>
        <a:p>
          <a:pPr marL="0" lvl="0" indent="0" algn="l" defTabSz="755650">
            <a:lnSpc>
              <a:spcPct val="90000"/>
            </a:lnSpc>
            <a:spcBef>
              <a:spcPct val="0"/>
            </a:spcBef>
            <a:spcAft>
              <a:spcPct val="35000"/>
            </a:spcAft>
            <a:buNone/>
          </a:pPr>
          <a:r>
            <a:rPr lang="en-US" sz="1700" kern="1200" dirty="0"/>
            <a:t>FEASIBILITY STUDY</a:t>
          </a:r>
          <a:endParaRPr lang="en-IN" sz="1700" kern="1200" dirty="0"/>
        </a:p>
      </dsp:txBody>
      <dsp:txXfrm>
        <a:off x="525433" y="90257"/>
        <a:ext cx="6964102" cy="452844"/>
      </dsp:txXfrm>
    </dsp:sp>
    <dsp:sp modelId="{7C16D719-16EB-489C-9BC9-10BFDF75744B}">
      <dsp:nvSpPr>
        <dsp:cNvPr id="0" name=""/>
        <dsp:cNvSpPr/>
      </dsp:nvSpPr>
      <dsp:spPr>
        <a:xfrm>
          <a:off x="0" y="1087799"/>
          <a:ext cx="10018712" cy="428400"/>
        </a:xfrm>
        <a:prstGeom prst="rect">
          <a:avLst/>
        </a:prstGeom>
        <a:solidFill>
          <a:schemeClr val="accent1">
            <a:alpha val="90000"/>
            <a:tint val="4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E08C28-46D5-4BE8-8565-8349490BFE15}">
      <dsp:nvSpPr>
        <dsp:cNvPr id="0" name=""/>
        <dsp:cNvSpPr/>
      </dsp:nvSpPr>
      <dsp:spPr>
        <a:xfrm>
          <a:off x="500935" y="836879"/>
          <a:ext cx="7013098" cy="501840"/>
        </a:xfrm>
        <a:prstGeom prst="roundRect">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078" tIns="0" rIns="265078" bIns="0" numCol="1" spcCol="1270" anchor="ctr" anchorCtr="0">
          <a:noAutofit/>
        </a:bodyPr>
        <a:lstStyle/>
        <a:p>
          <a:pPr marL="0" lvl="0" indent="0" algn="l" defTabSz="755650">
            <a:lnSpc>
              <a:spcPct val="90000"/>
            </a:lnSpc>
            <a:spcBef>
              <a:spcPct val="0"/>
            </a:spcBef>
            <a:spcAft>
              <a:spcPct val="35000"/>
            </a:spcAft>
            <a:buNone/>
          </a:pPr>
          <a:r>
            <a:rPr lang="en-US" sz="1700" kern="1200" dirty="0"/>
            <a:t>REQUIREMENT OF SYSTEM</a:t>
          </a:r>
          <a:endParaRPr lang="en-IN" sz="1700" kern="1200" dirty="0"/>
        </a:p>
      </dsp:txBody>
      <dsp:txXfrm>
        <a:off x="525433" y="861377"/>
        <a:ext cx="6964102" cy="452844"/>
      </dsp:txXfrm>
    </dsp:sp>
    <dsp:sp modelId="{57EF989C-AD06-403D-9A50-DA45146EA210}">
      <dsp:nvSpPr>
        <dsp:cNvPr id="0" name=""/>
        <dsp:cNvSpPr/>
      </dsp:nvSpPr>
      <dsp:spPr>
        <a:xfrm>
          <a:off x="0" y="1858920"/>
          <a:ext cx="10018712" cy="428400"/>
        </a:xfrm>
        <a:prstGeom prst="rect">
          <a:avLst/>
        </a:prstGeom>
        <a:solidFill>
          <a:schemeClr val="accent1">
            <a:alpha val="90000"/>
            <a:tint val="4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613DE2-9B36-4D75-AE8C-2C5258EB1162}">
      <dsp:nvSpPr>
        <dsp:cNvPr id="0" name=""/>
        <dsp:cNvSpPr/>
      </dsp:nvSpPr>
      <dsp:spPr>
        <a:xfrm>
          <a:off x="500935" y="1607999"/>
          <a:ext cx="7013098" cy="501840"/>
        </a:xfrm>
        <a:prstGeom prst="roundRect">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078" tIns="0" rIns="265078" bIns="0" numCol="1" spcCol="1270" anchor="ctr" anchorCtr="0">
          <a:noAutofit/>
        </a:bodyPr>
        <a:lstStyle/>
        <a:p>
          <a:pPr marL="0" lvl="0" indent="0" algn="l" defTabSz="755650">
            <a:lnSpc>
              <a:spcPct val="90000"/>
            </a:lnSpc>
            <a:spcBef>
              <a:spcPct val="0"/>
            </a:spcBef>
            <a:spcAft>
              <a:spcPct val="35000"/>
            </a:spcAft>
            <a:buNone/>
          </a:pPr>
          <a:r>
            <a:rPr lang="en-US" sz="1700" kern="1200" dirty="0"/>
            <a:t>TOOLS AND TECHNOLOGY USED </a:t>
          </a:r>
          <a:endParaRPr lang="en-IN" sz="1700" kern="1200" dirty="0"/>
        </a:p>
      </dsp:txBody>
      <dsp:txXfrm>
        <a:off x="525433" y="1632497"/>
        <a:ext cx="6964102" cy="452844"/>
      </dsp:txXfrm>
    </dsp:sp>
    <dsp:sp modelId="{65BFD84A-3E46-4C49-ACA6-A90AFDAF23A2}">
      <dsp:nvSpPr>
        <dsp:cNvPr id="0" name=""/>
        <dsp:cNvSpPr/>
      </dsp:nvSpPr>
      <dsp:spPr>
        <a:xfrm>
          <a:off x="0" y="2630040"/>
          <a:ext cx="10018712" cy="428400"/>
        </a:xfrm>
        <a:prstGeom prst="rect">
          <a:avLst/>
        </a:prstGeom>
        <a:solidFill>
          <a:schemeClr val="accent1">
            <a:alpha val="90000"/>
            <a:tint val="4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E34475-6A26-4329-9B98-5CECC0BDA91C}">
      <dsp:nvSpPr>
        <dsp:cNvPr id="0" name=""/>
        <dsp:cNvSpPr/>
      </dsp:nvSpPr>
      <dsp:spPr>
        <a:xfrm>
          <a:off x="500935" y="2379120"/>
          <a:ext cx="7013098" cy="501840"/>
        </a:xfrm>
        <a:prstGeom prst="roundRect">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078" tIns="0" rIns="265078" bIns="0" numCol="1" spcCol="1270" anchor="ctr" anchorCtr="0">
          <a:noAutofit/>
        </a:bodyPr>
        <a:lstStyle/>
        <a:p>
          <a:pPr marL="0" lvl="0" indent="0" algn="l" defTabSz="755650">
            <a:lnSpc>
              <a:spcPct val="90000"/>
            </a:lnSpc>
            <a:spcBef>
              <a:spcPct val="0"/>
            </a:spcBef>
            <a:spcAft>
              <a:spcPct val="35000"/>
            </a:spcAft>
            <a:buNone/>
          </a:pPr>
          <a:r>
            <a:rPr lang="en-US" sz="1700" kern="1200" dirty="0"/>
            <a:t>PROJECT ESTIMATION</a:t>
          </a:r>
          <a:endParaRPr lang="en-IN" sz="1700" kern="1200" dirty="0"/>
        </a:p>
      </dsp:txBody>
      <dsp:txXfrm>
        <a:off x="525433" y="2403618"/>
        <a:ext cx="6964102"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E21B9-0DF6-43FB-B538-556D86D80556}">
      <dsp:nvSpPr>
        <dsp:cNvPr id="0" name=""/>
        <dsp:cNvSpPr/>
      </dsp:nvSpPr>
      <dsp:spPr>
        <a:xfrm>
          <a:off x="4007484" y="915"/>
          <a:ext cx="6011227" cy="726132"/>
        </a:xfrm>
        <a:prstGeom prst="rightArrow">
          <a:avLst>
            <a:gd name="adj1" fmla="val 75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150000"/>
            </a:lnSpc>
            <a:spcBef>
              <a:spcPct val="0"/>
            </a:spcBef>
            <a:spcAft>
              <a:spcPct val="15000"/>
            </a:spcAft>
            <a:buChar char="•"/>
          </a:pPr>
          <a:r>
            <a:rPr lang="en-US" sz="1700" kern="1200" cap="none" spc="0" dirty="0">
              <a:ln w="0"/>
              <a:effectLst>
                <a:outerShdw blurRad="38100" dist="19050" dir="2700000" algn="tl" rotWithShape="0">
                  <a:schemeClr val="dk1">
                    <a:alpha val="40000"/>
                  </a:schemeClr>
                </a:outerShdw>
              </a:effectLst>
            </a:rPr>
            <a:t>High Deman</a:t>
          </a:r>
          <a:r>
            <a:rPr lang="en-US" sz="1700" kern="1200" dirty="0">
              <a:ln w="0"/>
              <a:effectLst>
                <a:outerShdw blurRad="38100" dist="19050" dir="2700000" algn="tl" rotWithShape="0">
                  <a:schemeClr val="dk1">
                    <a:alpha val="40000"/>
                  </a:schemeClr>
                </a:outerShdw>
              </a:effectLst>
            </a:rPr>
            <a:t>d from Customer</a:t>
          </a:r>
          <a:endParaRPr lang="en-IN" sz="1700" kern="1200" dirty="0"/>
        </a:p>
      </dsp:txBody>
      <dsp:txXfrm>
        <a:off x="4007484" y="91682"/>
        <a:ext cx="5738928" cy="544599"/>
      </dsp:txXfrm>
    </dsp:sp>
    <dsp:sp modelId="{584281A7-6268-4987-9C17-E6FF6B1997B6}">
      <dsp:nvSpPr>
        <dsp:cNvPr id="0" name=""/>
        <dsp:cNvSpPr/>
      </dsp:nvSpPr>
      <dsp:spPr>
        <a:xfrm>
          <a:off x="0" y="915"/>
          <a:ext cx="4007484" cy="726132"/>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b="1" kern="1200" dirty="0"/>
            <a:t>Demand:-</a:t>
          </a:r>
          <a:endParaRPr lang="en-IN" sz="2300" kern="1200" dirty="0"/>
        </a:p>
      </dsp:txBody>
      <dsp:txXfrm>
        <a:off x="35447" y="36362"/>
        <a:ext cx="3936590" cy="655238"/>
      </dsp:txXfrm>
    </dsp:sp>
    <dsp:sp modelId="{2EF04E82-E38C-46EF-B415-6D712C2E9D11}">
      <dsp:nvSpPr>
        <dsp:cNvPr id="0" name=""/>
        <dsp:cNvSpPr/>
      </dsp:nvSpPr>
      <dsp:spPr>
        <a:xfrm>
          <a:off x="4007484" y="799660"/>
          <a:ext cx="6011227" cy="726132"/>
        </a:xfrm>
        <a:prstGeom prst="rightArrow">
          <a:avLst>
            <a:gd name="adj1" fmla="val 75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cap="none" spc="0" dirty="0">
              <a:ln w="0"/>
              <a:effectLst>
                <a:outerShdw blurRad="38100" dist="19050" dir="2700000" algn="tl" rotWithShape="0">
                  <a:schemeClr val="dk1">
                    <a:alpha val="40000"/>
                  </a:schemeClr>
                </a:outerShdw>
              </a:effectLst>
            </a:rPr>
            <a:t>Low-income</a:t>
          </a:r>
          <a:endParaRPr lang="en-IN" sz="1700" kern="1200" dirty="0"/>
        </a:p>
        <a:p>
          <a:pPr marL="171450" lvl="1" indent="-171450" algn="l" defTabSz="755650">
            <a:lnSpc>
              <a:spcPct val="90000"/>
            </a:lnSpc>
            <a:spcBef>
              <a:spcPct val="0"/>
            </a:spcBef>
            <a:spcAft>
              <a:spcPct val="15000"/>
            </a:spcAft>
            <a:buChar char="•"/>
          </a:pPr>
          <a:r>
            <a:rPr lang="en-US" sz="1700" kern="1200" cap="none" spc="0" dirty="0">
              <a:ln w="0"/>
              <a:effectLst>
                <a:outerShdw blurRad="38100" dist="19050" dir="2700000" algn="tl" rotWithShape="0">
                  <a:schemeClr val="dk1">
                    <a:alpha val="40000"/>
                  </a:schemeClr>
                </a:outerShdw>
              </a:effectLst>
            </a:rPr>
            <a:t>Middle class people</a:t>
          </a:r>
          <a:endParaRPr lang="en-IN" sz="1700" kern="1200" dirty="0"/>
        </a:p>
      </dsp:txBody>
      <dsp:txXfrm>
        <a:off x="4007484" y="890427"/>
        <a:ext cx="5738928" cy="544599"/>
      </dsp:txXfrm>
    </dsp:sp>
    <dsp:sp modelId="{2E8F4AD5-50D4-4711-9A17-4159F796DF42}">
      <dsp:nvSpPr>
        <dsp:cNvPr id="0" name=""/>
        <dsp:cNvSpPr/>
      </dsp:nvSpPr>
      <dsp:spPr>
        <a:xfrm>
          <a:off x="0" y="799660"/>
          <a:ext cx="4007484" cy="726132"/>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b="1" kern="1200" dirty="0"/>
            <a:t>Target Market:-</a:t>
          </a:r>
          <a:endParaRPr lang="en-IN" sz="2300" kern="1200" dirty="0"/>
        </a:p>
      </dsp:txBody>
      <dsp:txXfrm>
        <a:off x="35447" y="835107"/>
        <a:ext cx="3936590" cy="655238"/>
      </dsp:txXfrm>
    </dsp:sp>
    <dsp:sp modelId="{9A01F7DD-0A3B-40FC-8C2F-D143B03F6CAA}">
      <dsp:nvSpPr>
        <dsp:cNvPr id="0" name=""/>
        <dsp:cNvSpPr/>
      </dsp:nvSpPr>
      <dsp:spPr>
        <a:xfrm>
          <a:off x="4007484" y="1598406"/>
          <a:ext cx="6011227" cy="726132"/>
        </a:xfrm>
        <a:prstGeom prst="rightArrow">
          <a:avLst>
            <a:gd name="adj1" fmla="val 75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150000"/>
            </a:lnSpc>
            <a:spcBef>
              <a:spcPct val="0"/>
            </a:spcBef>
            <a:spcAft>
              <a:spcPct val="15000"/>
            </a:spcAft>
            <a:buChar char="•"/>
          </a:pPr>
          <a:r>
            <a:rPr lang="en-US" sz="1700" kern="1200" cap="none" spc="0" dirty="0">
              <a:ln w="0"/>
              <a:effectLst>
                <a:outerShdw blurRad="38100" dist="19050" dir="2700000" algn="tl" rotWithShape="0">
                  <a:schemeClr val="dk1">
                    <a:alpha val="40000"/>
                  </a:schemeClr>
                </a:outerShdw>
              </a:effectLst>
            </a:rPr>
            <a:t>UrbanClap, Housejoy, Bro4u, Task Rabbit</a:t>
          </a:r>
          <a:endParaRPr lang="en-IN" sz="1700" kern="1200" dirty="0"/>
        </a:p>
      </dsp:txBody>
      <dsp:txXfrm>
        <a:off x="4007484" y="1689173"/>
        <a:ext cx="5738928" cy="544599"/>
      </dsp:txXfrm>
    </dsp:sp>
    <dsp:sp modelId="{25E557C1-BBE5-469A-A30F-9F063FDCB1F2}">
      <dsp:nvSpPr>
        <dsp:cNvPr id="0" name=""/>
        <dsp:cNvSpPr/>
      </dsp:nvSpPr>
      <dsp:spPr>
        <a:xfrm>
          <a:off x="0" y="1598406"/>
          <a:ext cx="4007484" cy="726132"/>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b="1" kern="1200" dirty="0"/>
            <a:t>Competition:-</a:t>
          </a:r>
          <a:endParaRPr lang="en-IN" sz="2300" kern="1200" dirty="0"/>
        </a:p>
      </dsp:txBody>
      <dsp:txXfrm>
        <a:off x="35447" y="1633853"/>
        <a:ext cx="3936590" cy="655238"/>
      </dsp:txXfrm>
    </dsp:sp>
    <dsp:sp modelId="{D7D8899A-F8E5-4243-8811-0179A106D60B}">
      <dsp:nvSpPr>
        <dsp:cNvPr id="0" name=""/>
        <dsp:cNvSpPr/>
      </dsp:nvSpPr>
      <dsp:spPr>
        <a:xfrm>
          <a:off x="4007484" y="2397152"/>
          <a:ext cx="6011227" cy="726132"/>
        </a:xfrm>
        <a:prstGeom prst="rightArrow">
          <a:avLst>
            <a:gd name="adj1" fmla="val 75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150000"/>
            </a:lnSpc>
            <a:spcBef>
              <a:spcPct val="0"/>
            </a:spcBef>
            <a:spcAft>
              <a:spcPct val="15000"/>
            </a:spcAft>
            <a:buChar char="•"/>
          </a:pPr>
          <a:r>
            <a:rPr lang="en-US" sz="1700" kern="1200" dirty="0"/>
            <a:t>Play Store, App Store [Future], Website</a:t>
          </a:r>
          <a:endParaRPr lang="en-IN" sz="1700" kern="1200" dirty="0"/>
        </a:p>
      </dsp:txBody>
      <dsp:txXfrm>
        <a:off x="4007484" y="2487919"/>
        <a:ext cx="5738928" cy="544599"/>
      </dsp:txXfrm>
    </dsp:sp>
    <dsp:sp modelId="{85C9DBA3-495D-4A9E-830E-B4678A9D1041}">
      <dsp:nvSpPr>
        <dsp:cNvPr id="0" name=""/>
        <dsp:cNvSpPr/>
      </dsp:nvSpPr>
      <dsp:spPr>
        <a:xfrm>
          <a:off x="0" y="2397152"/>
          <a:ext cx="4007484" cy="726132"/>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b="1" kern="1200" dirty="0"/>
            <a:t>Market Channel and Outlets:-</a:t>
          </a:r>
          <a:endParaRPr lang="en-IN" sz="2300" kern="1200" dirty="0"/>
        </a:p>
      </dsp:txBody>
      <dsp:txXfrm>
        <a:off x="35447" y="2432599"/>
        <a:ext cx="3936590" cy="6552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E21B9-0DF6-43FB-B538-556D86D80556}">
      <dsp:nvSpPr>
        <dsp:cNvPr id="0" name=""/>
        <dsp:cNvSpPr/>
      </dsp:nvSpPr>
      <dsp:spPr>
        <a:xfrm>
          <a:off x="4621808" y="0"/>
          <a:ext cx="5394841" cy="976312"/>
        </a:xfrm>
        <a:prstGeom prst="rightArrow">
          <a:avLst>
            <a:gd name="adj1" fmla="val 75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endParaRPr lang="en-IN" sz="1600" kern="1200" dirty="0">
            <a:effectLst/>
          </a:endParaRPr>
        </a:p>
        <a:p>
          <a:pPr marL="171450" lvl="1" indent="-171450" algn="l" defTabSz="711200">
            <a:lnSpc>
              <a:spcPct val="90000"/>
            </a:lnSpc>
            <a:spcBef>
              <a:spcPct val="0"/>
            </a:spcBef>
            <a:spcAft>
              <a:spcPct val="15000"/>
            </a:spcAft>
            <a:buChar char="•"/>
          </a:pPr>
          <a:r>
            <a:rPr lang="en-US" sz="1600" b="0" kern="1200" cap="none" spc="0" dirty="0">
              <a:ln w="0"/>
              <a:solidFill>
                <a:schemeClr val="tx1"/>
              </a:solidFill>
              <a:effectLst/>
            </a:rPr>
            <a:t>Application, Website, </a:t>
          </a:r>
          <a:r>
            <a:rPr lang="en-US" sz="1600" kern="1200" dirty="0">
              <a:effectLst/>
            </a:rPr>
            <a:t>Mobile ,Laptop</a:t>
          </a:r>
          <a:endParaRPr lang="en-IN" sz="1600" kern="1200" dirty="0">
            <a:effectLst/>
          </a:endParaRPr>
        </a:p>
      </dsp:txBody>
      <dsp:txXfrm>
        <a:off x="4621808" y="122039"/>
        <a:ext cx="5028724" cy="732234"/>
      </dsp:txXfrm>
    </dsp:sp>
    <dsp:sp modelId="{584281A7-6268-4987-9C17-E6FF6B1997B6}">
      <dsp:nvSpPr>
        <dsp:cNvPr id="0" name=""/>
        <dsp:cNvSpPr/>
      </dsp:nvSpPr>
      <dsp:spPr>
        <a:xfrm>
          <a:off x="2061" y="0"/>
          <a:ext cx="4619746" cy="976312"/>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Arial" panose="020B0604020202020204" pitchFamily="34" charset="0"/>
            <a:buNone/>
          </a:pPr>
          <a:r>
            <a:rPr lang="en-US" sz="2900" b="1" kern="1200" dirty="0"/>
            <a:t>Facilities and equipment :-</a:t>
          </a:r>
          <a:endParaRPr lang="en-IN" sz="2900" b="1" kern="1200" dirty="0"/>
        </a:p>
      </dsp:txBody>
      <dsp:txXfrm>
        <a:off x="49721" y="47660"/>
        <a:ext cx="4524426" cy="880992"/>
      </dsp:txXfrm>
    </dsp:sp>
    <dsp:sp modelId="{2EF04E82-E38C-46EF-B415-6D712C2E9D11}">
      <dsp:nvSpPr>
        <dsp:cNvPr id="0" name=""/>
        <dsp:cNvSpPr/>
      </dsp:nvSpPr>
      <dsp:spPr>
        <a:xfrm>
          <a:off x="4615968" y="1073943"/>
          <a:ext cx="5400711" cy="976312"/>
        </a:xfrm>
        <a:prstGeom prst="rightArrow">
          <a:avLst>
            <a:gd name="adj1" fmla="val 75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200000"/>
            </a:lnSpc>
            <a:spcBef>
              <a:spcPct val="0"/>
            </a:spcBef>
            <a:spcAft>
              <a:spcPct val="15000"/>
            </a:spcAft>
            <a:buChar char="•"/>
          </a:pPr>
          <a:r>
            <a:rPr lang="en-US" sz="1600" b="0" kern="1200" cap="none" spc="0" dirty="0">
              <a:ln w="0"/>
              <a:solidFill>
                <a:schemeClr val="tx1"/>
              </a:solidFill>
              <a:effectLst/>
            </a:rPr>
            <a:t>No Labor neede</a:t>
          </a:r>
          <a:r>
            <a:rPr lang="en-US" sz="1600" kern="1200" dirty="0">
              <a:ln w="0"/>
              <a:effectLst/>
            </a:rPr>
            <a:t>d</a:t>
          </a:r>
          <a:endParaRPr lang="en-IN" sz="1600" kern="1200" dirty="0">
            <a:effectLst/>
          </a:endParaRPr>
        </a:p>
      </dsp:txBody>
      <dsp:txXfrm>
        <a:off x="4615968" y="1195982"/>
        <a:ext cx="5034594" cy="732234"/>
      </dsp:txXfrm>
    </dsp:sp>
    <dsp:sp modelId="{2E8F4AD5-50D4-4711-9A17-4159F796DF42}">
      <dsp:nvSpPr>
        <dsp:cNvPr id="0" name=""/>
        <dsp:cNvSpPr/>
      </dsp:nvSpPr>
      <dsp:spPr>
        <a:xfrm>
          <a:off x="2031" y="1073943"/>
          <a:ext cx="4613936" cy="976312"/>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Arial" panose="020B0604020202020204" pitchFamily="34" charset="0"/>
            <a:buNone/>
          </a:pPr>
          <a:r>
            <a:rPr lang="en-US" sz="2900" b="1" kern="1200" dirty="0"/>
            <a:t>Labor and management:-</a:t>
          </a:r>
          <a:endParaRPr lang="en-IN" sz="2900" kern="1200" dirty="0"/>
        </a:p>
      </dsp:txBody>
      <dsp:txXfrm>
        <a:off x="49691" y="1121603"/>
        <a:ext cx="4518616" cy="880992"/>
      </dsp:txXfrm>
    </dsp:sp>
    <dsp:sp modelId="{9A01F7DD-0A3B-40FC-8C2F-D143B03F6CAA}">
      <dsp:nvSpPr>
        <dsp:cNvPr id="0" name=""/>
        <dsp:cNvSpPr/>
      </dsp:nvSpPr>
      <dsp:spPr>
        <a:xfrm>
          <a:off x="4654799" y="2147887"/>
          <a:ext cx="5359619" cy="976312"/>
        </a:xfrm>
        <a:prstGeom prst="rightArrow">
          <a:avLst>
            <a:gd name="adj1" fmla="val 75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150000"/>
            </a:lnSpc>
            <a:spcBef>
              <a:spcPct val="0"/>
            </a:spcBef>
            <a:spcAft>
              <a:spcPct val="15000"/>
            </a:spcAft>
            <a:buChar char="•"/>
          </a:pPr>
          <a:r>
            <a:rPr lang="en-US" sz="1600" b="0" kern="1200" cap="none" spc="0" dirty="0">
              <a:ln w="0"/>
              <a:solidFill>
                <a:schemeClr val="tx1"/>
              </a:solidFill>
              <a:effectLst/>
            </a:rPr>
            <a:t>Google Play Store Account, Web Hosting,  Advertisements</a:t>
          </a:r>
          <a:endParaRPr lang="en-IN" sz="1600" kern="1200" dirty="0">
            <a:effectLst/>
          </a:endParaRPr>
        </a:p>
      </dsp:txBody>
      <dsp:txXfrm>
        <a:off x="4654799" y="2269926"/>
        <a:ext cx="4993502" cy="732234"/>
      </dsp:txXfrm>
    </dsp:sp>
    <dsp:sp modelId="{25E557C1-BBE5-469A-A30F-9F063FDCB1F2}">
      <dsp:nvSpPr>
        <dsp:cNvPr id="0" name=""/>
        <dsp:cNvSpPr/>
      </dsp:nvSpPr>
      <dsp:spPr>
        <a:xfrm>
          <a:off x="4293" y="2147887"/>
          <a:ext cx="4650506" cy="976312"/>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Arial" panose="020B0604020202020204" pitchFamily="34" charset="0"/>
            <a:buNone/>
          </a:pPr>
          <a:r>
            <a:rPr lang="en-US" sz="2900" b="1" kern="1200" dirty="0"/>
            <a:t>Inputs:-</a:t>
          </a:r>
          <a:endParaRPr lang="en-IN" sz="2900" kern="1200" dirty="0"/>
        </a:p>
      </dsp:txBody>
      <dsp:txXfrm>
        <a:off x="51953" y="2195547"/>
        <a:ext cx="4555186" cy="8809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87A7D-2BE9-44BA-B1B2-BB452F0EC759}">
      <dsp:nvSpPr>
        <dsp:cNvPr id="0" name=""/>
        <dsp:cNvSpPr/>
      </dsp:nvSpPr>
      <dsp:spPr>
        <a:xfrm>
          <a:off x="0" y="2713968"/>
          <a:ext cx="10018712" cy="0"/>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5D6A72-0017-444E-8599-744E1BF92F94}">
      <dsp:nvSpPr>
        <dsp:cNvPr id="0" name=""/>
        <dsp:cNvSpPr/>
      </dsp:nvSpPr>
      <dsp:spPr>
        <a:xfrm>
          <a:off x="0" y="1548275"/>
          <a:ext cx="10018712" cy="0"/>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E795E0-B3AD-48B5-9D20-6E0708453C4C}">
      <dsp:nvSpPr>
        <dsp:cNvPr id="0" name=""/>
        <dsp:cNvSpPr/>
      </dsp:nvSpPr>
      <dsp:spPr>
        <a:xfrm>
          <a:off x="0" y="382583"/>
          <a:ext cx="10018712" cy="0"/>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DED900-25FC-4133-BBB6-2654C31A90A3}">
      <dsp:nvSpPr>
        <dsp:cNvPr id="0" name=""/>
        <dsp:cNvSpPr/>
      </dsp:nvSpPr>
      <dsp:spPr>
        <a:xfrm>
          <a:off x="2604865" y="426"/>
          <a:ext cx="7413846" cy="38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AVAILABILITY</a:t>
          </a:r>
          <a:endParaRPr lang="en-IN" sz="2000" kern="1200" dirty="0"/>
        </a:p>
      </dsp:txBody>
      <dsp:txXfrm>
        <a:off x="2604865" y="426"/>
        <a:ext cx="7413846" cy="382156"/>
      </dsp:txXfrm>
    </dsp:sp>
    <dsp:sp modelId="{5F0C71A3-CF53-493E-8FDD-EEB7E112AFCF}">
      <dsp:nvSpPr>
        <dsp:cNvPr id="0" name=""/>
        <dsp:cNvSpPr/>
      </dsp:nvSpPr>
      <dsp:spPr>
        <a:xfrm>
          <a:off x="0" y="426"/>
          <a:ext cx="2604865" cy="382156"/>
        </a:xfrm>
        <a:prstGeom prst="round2SameRect">
          <a:avLst>
            <a:gd name="adj1" fmla="val 16670"/>
            <a:gd name="adj2" fmla="val 0"/>
          </a:avLst>
        </a:prstGeom>
        <a:gradFill rotWithShape="0">
          <a:gsLst>
            <a:gs pos="0">
              <a:schemeClr val="accent1">
                <a:hueOff val="0"/>
                <a:satOff val="0"/>
                <a:lumOff val="0"/>
                <a:alphaOff val="0"/>
                <a:tint val="60000"/>
                <a:lumMod val="104000"/>
              </a:schemeClr>
            </a:gs>
            <a:gs pos="100000">
              <a:schemeClr val="accent1">
                <a:hueOff val="0"/>
                <a:satOff val="0"/>
                <a:lumOff val="0"/>
                <a:alphaOff val="0"/>
                <a:tint val="84000"/>
              </a:schemeClr>
            </a:gs>
          </a:gsLst>
          <a:lin ang="5400000" scaled="0"/>
        </a:gradFill>
        <a:ln w="9525" cap="rnd"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endParaRPr lang="en-IN" sz="2000" kern="1200" dirty="0"/>
        </a:p>
      </dsp:txBody>
      <dsp:txXfrm>
        <a:off x="18659" y="19085"/>
        <a:ext cx="2567547" cy="363497"/>
      </dsp:txXfrm>
    </dsp:sp>
    <dsp:sp modelId="{EC95828B-DF01-4978-852F-4BDEF4AD013B}">
      <dsp:nvSpPr>
        <dsp:cNvPr id="0" name=""/>
        <dsp:cNvSpPr/>
      </dsp:nvSpPr>
      <dsp:spPr>
        <a:xfrm>
          <a:off x="0" y="382583"/>
          <a:ext cx="10018712" cy="764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Degree to which the customers can rely on the system. The system will be available 24 hours.</a:t>
          </a:r>
          <a:endParaRPr lang="en-IN" sz="1600" kern="1200" dirty="0"/>
        </a:p>
      </dsp:txBody>
      <dsp:txXfrm>
        <a:off x="0" y="382583"/>
        <a:ext cx="10018712" cy="764428"/>
      </dsp:txXfrm>
    </dsp:sp>
    <dsp:sp modelId="{E4E97DCF-E5EE-4670-AA5B-F45548484840}">
      <dsp:nvSpPr>
        <dsp:cNvPr id="0" name=""/>
        <dsp:cNvSpPr/>
      </dsp:nvSpPr>
      <dsp:spPr>
        <a:xfrm>
          <a:off x="2604865" y="1166119"/>
          <a:ext cx="7413846" cy="38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CONFIDENTIALITY</a:t>
          </a:r>
          <a:endParaRPr lang="en-IN" sz="2000" kern="1200" dirty="0"/>
        </a:p>
      </dsp:txBody>
      <dsp:txXfrm>
        <a:off x="2604865" y="1166119"/>
        <a:ext cx="7413846" cy="382156"/>
      </dsp:txXfrm>
    </dsp:sp>
    <dsp:sp modelId="{4725FED0-4AA9-497C-ABA1-7EE9AF988B7F}">
      <dsp:nvSpPr>
        <dsp:cNvPr id="0" name=""/>
        <dsp:cNvSpPr/>
      </dsp:nvSpPr>
      <dsp:spPr>
        <a:xfrm>
          <a:off x="0" y="1166119"/>
          <a:ext cx="2604865" cy="382156"/>
        </a:xfrm>
        <a:prstGeom prst="round2SameRect">
          <a:avLst>
            <a:gd name="adj1" fmla="val 16670"/>
            <a:gd name="adj2" fmla="val 0"/>
          </a:avLst>
        </a:prstGeom>
        <a:gradFill rotWithShape="0">
          <a:gsLst>
            <a:gs pos="0">
              <a:schemeClr val="accent1">
                <a:hueOff val="0"/>
                <a:satOff val="0"/>
                <a:lumOff val="0"/>
                <a:alphaOff val="0"/>
                <a:tint val="60000"/>
                <a:lumMod val="104000"/>
              </a:schemeClr>
            </a:gs>
            <a:gs pos="100000">
              <a:schemeClr val="accent1">
                <a:hueOff val="0"/>
                <a:satOff val="0"/>
                <a:lumOff val="0"/>
                <a:alphaOff val="0"/>
                <a:tint val="84000"/>
              </a:schemeClr>
            </a:gs>
          </a:gsLst>
          <a:lin ang="5400000" scaled="0"/>
        </a:gradFill>
        <a:ln w="9525" cap="rnd"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endParaRPr lang="en-IN" sz="2000" kern="1200" dirty="0"/>
        </a:p>
      </dsp:txBody>
      <dsp:txXfrm>
        <a:off x="18659" y="1184778"/>
        <a:ext cx="2567547" cy="363497"/>
      </dsp:txXfrm>
    </dsp:sp>
    <dsp:sp modelId="{ED0A4368-3EA9-4CDA-92FA-4B1C7D96B804}">
      <dsp:nvSpPr>
        <dsp:cNvPr id="0" name=""/>
        <dsp:cNvSpPr/>
      </dsp:nvSpPr>
      <dsp:spPr>
        <a:xfrm>
          <a:off x="0" y="1548275"/>
          <a:ext cx="10018712" cy="764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Degree to which the system protects the data. Our system will maintain confidentiality of user data and allow only authorized users to access it.</a:t>
          </a:r>
          <a:endParaRPr lang="en-IN" sz="1600" kern="1200" dirty="0"/>
        </a:p>
      </dsp:txBody>
      <dsp:txXfrm>
        <a:off x="0" y="1548275"/>
        <a:ext cx="10018712" cy="764428"/>
      </dsp:txXfrm>
    </dsp:sp>
    <dsp:sp modelId="{343FD3A4-93E6-4AA4-8607-3DB99BCEAD50}">
      <dsp:nvSpPr>
        <dsp:cNvPr id="0" name=""/>
        <dsp:cNvSpPr/>
      </dsp:nvSpPr>
      <dsp:spPr>
        <a:xfrm>
          <a:off x="2604865" y="2331811"/>
          <a:ext cx="7413846" cy="38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RELIABILITY</a:t>
          </a:r>
          <a:endParaRPr lang="en-IN" sz="2000" kern="1200" dirty="0"/>
        </a:p>
      </dsp:txBody>
      <dsp:txXfrm>
        <a:off x="2604865" y="2331811"/>
        <a:ext cx="7413846" cy="382156"/>
      </dsp:txXfrm>
    </dsp:sp>
    <dsp:sp modelId="{ED9CDC94-9366-4BB0-B91D-6EEBA678F837}">
      <dsp:nvSpPr>
        <dsp:cNvPr id="0" name=""/>
        <dsp:cNvSpPr/>
      </dsp:nvSpPr>
      <dsp:spPr>
        <a:xfrm>
          <a:off x="0" y="2331811"/>
          <a:ext cx="2604865" cy="382156"/>
        </a:xfrm>
        <a:prstGeom prst="round2SameRect">
          <a:avLst>
            <a:gd name="adj1" fmla="val 16670"/>
            <a:gd name="adj2" fmla="val 0"/>
          </a:avLst>
        </a:prstGeom>
        <a:gradFill rotWithShape="0">
          <a:gsLst>
            <a:gs pos="0">
              <a:schemeClr val="accent1">
                <a:hueOff val="0"/>
                <a:satOff val="0"/>
                <a:lumOff val="0"/>
                <a:alphaOff val="0"/>
                <a:tint val="60000"/>
                <a:lumMod val="104000"/>
              </a:schemeClr>
            </a:gs>
            <a:gs pos="100000">
              <a:schemeClr val="accent1">
                <a:hueOff val="0"/>
                <a:satOff val="0"/>
                <a:lumOff val="0"/>
                <a:alphaOff val="0"/>
                <a:tint val="84000"/>
              </a:schemeClr>
            </a:gs>
          </a:gsLst>
          <a:lin ang="5400000" scaled="0"/>
        </a:gradFill>
        <a:ln w="9525" cap="rnd"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endParaRPr lang="en-IN" sz="2000" kern="1200" dirty="0"/>
        </a:p>
      </dsp:txBody>
      <dsp:txXfrm>
        <a:off x="18659" y="2350470"/>
        <a:ext cx="2567547" cy="363497"/>
      </dsp:txXfrm>
    </dsp:sp>
    <dsp:sp modelId="{73BBBE8A-91EF-45FB-8DB6-557621FF8727}">
      <dsp:nvSpPr>
        <dsp:cNvPr id="0" name=""/>
        <dsp:cNvSpPr/>
      </dsp:nvSpPr>
      <dsp:spPr>
        <a:xfrm>
          <a:off x="0" y="2713968"/>
          <a:ext cx="10018712" cy="764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Degree to which the system performs without failure. Our system is made to be highly reliable to the use.</a:t>
          </a:r>
          <a:endParaRPr lang="en-IN" sz="1600" kern="1200" dirty="0"/>
        </a:p>
      </dsp:txBody>
      <dsp:txXfrm>
        <a:off x="0" y="2713968"/>
        <a:ext cx="10018712" cy="7644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B41D1-9FF5-4203-A557-B5484D9C995B}">
      <dsp:nvSpPr>
        <dsp:cNvPr id="0" name=""/>
        <dsp:cNvSpPr/>
      </dsp:nvSpPr>
      <dsp:spPr>
        <a:xfrm>
          <a:off x="0" y="3919141"/>
          <a:ext cx="10018712" cy="0"/>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987A7D-2BE9-44BA-B1B2-BB452F0EC759}">
      <dsp:nvSpPr>
        <dsp:cNvPr id="0" name=""/>
        <dsp:cNvSpPr/>
      </dsp:nvSpPr>
      <dsp:spPr>
        <a:xfrm>
          <a:off x="0" y="2754361"/>
          <a:ext cx="10018712" cy="0"/>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5D6A72-0017-444E-8599-744E1BF92F94}">
      <dsp:nvSpPr>
        <dsp:cNvPr id="0" name=""/>
        <dsp:cNvSpPr/>
      </dsp:nvSpPr>
      <dsp:spPr>
        <a:xfrm>
          <a:off x="0" y="1589580"/>
          <a:ext cx="10018712" cy="0"/>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E795E0-B3AD-48B5-9D20-6E0708453C4C}">
      <dsp:nvSpPr>
        <dsp:cNvPr id="0" name=""/>
        <dsp:cNvSpPr/>
      </dsp:nvSpPr>
      <dsp:spPr>
        <a:xfrm>
          <a:off x="0" y="382255"/>
          <a:ext cx="10018712" cy="0"/>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DED900-25FC-4133-BBB6-2654C31A90A3}">
      <dsp:nvSpPr>
        <dsp:cNvPr id="0" name=""/>
        <dsp:cNvSpPr/>
      </dsp:nvSpPr>
      <dsp:spPr>
        <a:xfrm>
          <a:off x="2604865" y="397"/>
          <a:ext cx="7413846" cy="381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SCALABILITY</a:t>
          </a:r>
          <a:endParaRPr lang="en-IN" sz="2000" kern="1200" dirty="0"/>
        </a:p>
      </dsp:txBody>
      <dsp:txXfrm>
        <a:off x="2604865" y="397"/>
        <a:ext cx="7413846" cy="381857"/>
      </dsp:txXfrm>
    </dsp:sp>
    <dsp:sp modelId="{5F0C71A3-CF53-493E-8FDD-EEB7E112AFCF}">
      <dsp:nvSpPr>
        <dsp:cNvPr id="0" name=""/>
        <dsp:cNvSpPr/>
      </dsp:nvSpPr>
      <dsp:spPr>
        <a:xfrm>
          <a:off x="0" y="397"/>
          <a:ext cx="2604865" cy="381857"/>
        </a:xfrm>
        <a:prstGeom prst="round2SameRect">
          <a:avLst>
            <a:gd name="adj1" fmla="val 16670"/>
            <a:gd name="adj2" fmla="val 0"/>
          </a:avLst>
        </a:prstGeom>
        <a:gradFill rotWithShape="0">
          <a:gsLst>
            <a:gs pos="0">
              <a:schemeClr val="accent1">
                <a:hueOff val="0"/>
                <a:satOff val="0"/>
                <a:lumOff val="0"/>
                <a:alphaOff val="0"/>
                <a:tint val="60000"/>
                <a:lumMod val="104000"/>
              </a:schemeClr>
            </a:gs>
            <a:gs pos="100000">
              <a:schemeClr val="accent1">
                <a:hueOff val="0"/>
                <a:satOff val="0"/>
                <a:lumOff val="0"/>
                <a:alphaOff val="0"/>
                <a:tint val="84000"/>
              </a:schemeClr>
            </a:gs>
          </a:gsLst>
          <a:lin ang="5400000" scaled="0"/>
        </a:gradFill>
        <a:ln w="9525" cap="rnd"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endParaRPr lang="en-IN" sz="2000" kern="1200" dirty="0"/>
        </a:p>
      </dsp:txBody>
      <dsp:txXfrm>
        <a:off x="18644" y="19041"/>
        <a:ext cx="2567577" cy="363213"/>
      </dsp:txXfrm>
    </dsp:sp>
    <dsp:sp modelId="{EC95828B-DF01-4978-852F-4BDEF4AD013B}">
      <dsp:nvSpPr>
        <dsp:cNvPr id="0" name=""/>
        <dsp:cNvSpPr/>
      </dsp:nvSpPr>
      <dsp:spPr>
        <a:xfrm>
          <a:off x="0" y="382255"/>
          <a:ext cx="10018712" cy="806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Degree to which a system is able to expand its processing capabilities. Our system being object oriented is highly scalable as new modules can be added very easily as per requirements and Business growth.</a:t>
          </a:r>
          <a:endParaRPr lang="en-IN" sz="1600" kern="1200" dirty="0"/>
        </a:p>
      </dsp:txBody>
      <dsp:txXfrm>
        <a:off x="0" y="382255"/>
        <a:ext cx="10018712" cy="806375"/>
      </dsp:txXfrm>
    </dsp:sp>
    <dsp:sp modelId="{E4E97DCF-E5EE-4670-AA5B-F45548484840}">
      <dsp:nvSpPr>
        <dsp:cNvPr id="0" name=""/>
        <dsp:cNvSpPr/>
      </dsp:nvSpPr>
      <dsp:spPr>
        <a:xfrm>
          <a:off x="2604865" y="1207723"/>
          <a:ext cx="7413846" cy="381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INTEGRITY</a:t>
          </a:r>
          <a:endParaRPr lang="en-IN" sz="2000" kern="1200" dirty="0"/>
        </a:p>
      </dsp:txBody>
      <dsp:txXfrm>
        <a:off x="2604865" y="1207723"/>
        <a:ext cx="7413846" cy="381857"/>
      </dsp:txXfrm>
    </dsp:sp>
    <dsp:sp modelId="{4725FED0-4AA9-497C-ABA1-7EE9AF988B7F}">
      <dsp:nvSpPr>
        <dsp:cNvPr id="0" name=""/>
        <dsp:cNvSpPr/>
      </dsp:nvSpPr>
      <dsp:spPr>
        <a:xfrm>
          <a:off x="0" y="1207723"/>
          <a:ext cx="2604865" cy="381857"/>
        </a:xfrm>
        <a:prstGeom prst="round2SameRect">
          <a:avLst>
            <a:gd name="adj1" fmla="val 16670"/>
            <a:gd name="adj2" fmla="val 0"/>
          </a:avLst>
        </a:prstGeom>
        <a:gradFill rotWithShape="0">
          <a:gsLst>
            <a:gs pos="0">
              <a:schemeClr val="accent1">
                <a:hueOff val="0"/>
                <a:satOff val="0"/>
                <a:lumOff val="0"/>
                <a:alphaOff val="0"/>
                <a:tint val="60000"/>
                <a:lumMod val="104000"/>
              </a:schemeClr>
            </a:gs>
            <a:gs pos="100000">
              <a:schemeClr val="accent1">
                <a:hueOff val="0"/>
                <a:satOff val="0"/>
                <a:lumOff val="0"/>
                <a:alphaOff val="0"/>
                <a:tint val="84000"/>
              </a:schemeClr>
            </a:gs>
          </a:gsLst>
          <a:lin ang="5400000" scaled="0"/>
        </a:gradFill>
        <a:ln w="9525" cap="rnd"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endParaRPr lang="en-IN" sz="2000" kern="1200" dirty="0"/>
        </a:p>
      </dsp:txBody>
      <dsp:txXfrm>
        <a:off x="18644" y="1226367"/>
        <a:ext cx="2567577" cy="363213"/>
      </dsp:txXfrm>
    </dsp:sp>
    <dsp:sp modelId="{ED0A4368-3EA9-4CDA-92FA-4B1C7D96B804}">
      <dsp:nvSpPr>
        <dsp:cNvPr id="0" name=""/>
        <dsp:cNvSpPr/>
      </dsp:nvSpPr>
      <dsp:spPr>
        <a:xfrm>
          <a:off x="0" y="1589580"/>
          <a:ext cx="10018712" cy="76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Degree to which the data maintained by system is accurate and authentic. Our system maintains integrity of user data by verifying those who register themselves.</a:t>
          </a:r>
          <a:endParaRPr lang="en-IN" sz="1600" kern="1200" dirty="0"/>
        </a:p>
      </dsp:txBody>
      <dsp:txXfrm>
        <a:off x="0" y="1589580"/>
        <a:ext cx="10018712" cy="763829"/>
      </dsp:txXfrm>
    </dsp:sp>
    <dsp:sp modelId="{343FD3A4-93E6-4AA4-8607-3DB99BCEAD50}">
      <dsp:nvSpPr>
        <dsp:cNvPr id="0" name=""/>
        <dsp:cNvSpPr/>
      </dsp:nvSpPr>
      <dsp:spPr>
        <a:xfrm>
          <a:off x="2604865" y="2372503"/>
          <a:ext cx="7413846" cy="381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USABILITY</a:t>
          </a:r>
          <a:endParaRPr lang="en-IN" sz="2000" kern="1200" dirty="0"/>
        </a:p>
      </dsp:txBody>
      <dsp:txXfrm>
        <a:off x="2604865" y="2372503"/>
        <a:ext cx="7413846" cy="381857"/>
      </dsp:txXfrm>
    </dsp:sp>
    <dsp:sp modelId="{ED9CDC94-9366-4BB0-B91D-6EEBA678F837}">
      <dsp:nvSpPr>
        <dsp:cNvPr id="0" name=""/>
        <dsp:cNvSpPr/>
      </dsp:nvSpPr>
      <dsp:spPr>
        <a:xfrm>
          <a:off x="0" y="2372503"/>
          <a:ext cx="2604865" cy="381857"/>
        </a:xfrm>
        <a:prstGeom prst="round2SameRect">
          <a:avLst>
            <a:gd name="adj1" fmla="val 16670"/>
            <a:gd name="adj2" fmla="val 0"/>
          </a:avLst>
        </a:prstGeom>
        <a:gradFill rotWithShape="0">
          <a:gsLst>
            <a:gs pos="0">
              <a:schemeClr val="accent1">
                <a:hueOff val="0"/>
                <a:satOff val="0"/>
                <a:lumOff val="0"/>
                <a:alphaOff val="0"/>
                <a:tint val="60000"/>
                <a:lumMod val="104000"/>
              </a:schemeClr>
            </a:gs>
            <a:gs pos="100000">
              <a:schemeClr val="accent1">
                <a:hueOff val="0"/>
                <a:satOff val="0"/>
                <a:lumOff val="0"/>
                <a:alphaOff val="0"/>
                <a:tint val="84000"/>
              </a:schemeClr>
            </a:gs>
          </a:gsLst>
          <a:lin ang="5400000" scaled="0"/>
        </a:gradFill>
        <a:ln w="9525" cap="rnd"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endParaRPr lang="en-IN" sz="2000" kern="1200" dirty="0"/>
        </a:p>
      </dsp:txBody>
      <dsp:txXfrm>
        <a:off x="18644" y="2391147"/>
        <a:ext cx="2567577" cy="363213"/>
      </dsp:txXfrm>
    </dsp:sp>
    <dsp:sp modelId="{73BBBE8A-91EF-45FB-8DB6-557621FF8727}">
      <dsp:nvSpPr>
        <dsp:cNvPr id="0" name=""/>
        <dsp:cNvSpPr/>
      </dsp:nvSpPr>
      <dsp:spPr>
        <a:xfrm>
          <a:off x="0" y="2754361"/>
          <a:ext cx="10018712" cy="76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Ease with which user prepares inputs and interprets outputs through interaction with system. Our system is highly usable due to its modularity</a:t>
          </a:r>
          <a:endParaRPr lang="en-IN" sz="1600" kern="1200" dirty="0"/>
        </a:p>
      </dsp:txBody>
      <dsp:txXfrm>
        <a:off x="0" y="2754361"/>
        <a:ext cx="10018712" cy="763829"/>
      </dsp:txXfrm>
    </dsp:sp>
    <dsp:sp modelId="{99576267-EF5C-45F9-9AED-20324B7D73E0}">
      <dsp:nvSpPr>
        <dsp:cNvPr id="0" name=""/>
        <dsp:cNvSpPr/>
      </dsp:nvSpPr>
      <dsp:spPr>
        <a:xfrm>
          <a:off x="2604865" y="3537283"/>
          <a:ext cx="7413846" cy="381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MAINTANABILITY</a:t>
          </a:r>
          <a:endParaRPr lang="en-IN" sz="2000" kern="1200" dirty="0"/>
        </a:p>
      </dsp:txBody>
      <dsp:txXfrm>
        <a:off x="2604865" y="3537283"/>
        <a:ext cx="7413846" cy="381857"/>
      </dsp:txXfrm>
    </dsp:sp>
    <dsp:sp modelId="{29726FBA-37B4-4F31-9C9A-A51B600C7F8F}">
      <dsp:nvSpPr>
        <dsp:cNvPr id="0" name=""/>
        <dsp:cNvSpPr/>
      </dsp:nvSpPr>
      <dsp:spPr>
        <a:xfrm>
          <a:off x="0" y="3537283"/>
          <a:ext cx="2604865" cy="381857"/>
        </a:xfrm>
        <a:prstGeom prst="round2SameRect">
          <a:avLst>
            <a:gd name="adj1" fmla="val 16670"/>
            <a:gd name="adj2" fmla="val 0"/>
          </a:avLst>
        </a:prstGeom>
        <a:gradFill rotWithShape="0">
          <a:gsLst>
            <a:gs pos="0">
              <a:schemeClr val="accent1">
                <a:hueOff val="0"/>
                <a:satOff val="0"/>
                <a:lumOff val="0"/>
                <a:alphaOff val="0"/>
                <a:tint val="60000"/>
                <a:lumMod val="104000"/>
              </a:schemeClr>
            </a:gs>
            <a:gs pos="100000">
              <a:schemeClr val="accent1">
                <a:hueOff val="0"/>
                <a:satOff val="0"/>
                <a:lumOff val="0"/>
                <a:alphaOff val="0"/>
                <a:tint val="84000"/>
              </a:schemeClr>
            </a:gs>
          </a:gsLst>
          <a:lin ang="5400000" scaled="0"/>
        </a:gradFill>
        <a:ln w="9525" cap="rnd"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endParaRPr lang="en-IN" sz="2000" kern="1200" dirty="0"/>
        </a:p>
      </dsp:txBody>
      <dsp:txXfrm>
        <a:off x="18644" y="3555927"/>
        <a:ext cx="2567577" cy="363213"/>
      </dsp:txXfrm>
    </dsp:sp>
    <dsp:sp modelId="{38F22546-8359-43D7-82B5-A7682E02EDEC}">
      <dsp:nvSpPr>
        <dsp:cNvPr id="0" name=""/>
        <dsp:cNvSpPr/>
      </dsp:nvSpPr>
      <dsp:spPr>
        <a:xfrm>
          <a:off x="0" y="3919141"/>
          <a:ext cx="10018712" cy="76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Ease with which faults in system can be found and fixed. Our system currently has high maintainability as it is object oriented and each module is relatively simple to analyze.</a:t>
          </a:r>
          <a:endParaRPr lang="en-IN" sz="1600" kern="1200" dirty="0"/>
        </a:p>
      </dsp:txBody>
      <dsp:txXfrm>
        <a:off x="0" y="3919141"/>
        <a:ext cx="10018712" cy="7638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1C753-DF22-489B-A835-ED709F84AD8A}">
      <dsp:nvSpPr>
        <dsp:cNvPr id="0" name=""/>
        <dsp:cNvSpPr/>
      </dsp:nvSpPr>
      <dsp:spPr>
        <a:xfrm>
          <a:off x="3766" y="9475"/>
          <a:ext cx="2264972" cy="79533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IDE</a:t>
          </a:r>
          <a:endParaRPr lang="en-IN" sz="2200" kern="1200" dirty="0"/>
        </a:p>
      </dsp:txBody>
      <dsp:txXfrm>
        <a:off x="3766" y="9475"/>
        <a:ext cx="2264972" cy="795330"/>
      </dsp:txXfrm>
    </dsp:sp>
    <dsp:sp modelId="{F94B2990-08DB-477E-A938-0FE18212374F}">
      <dsp:nvSpPr>
        <dsp:cNvPr id="0" name=""/>
        <dsp:cNvSpPr/>
      </dsp:nvSpPr>
      <dsp:spPr>
        <a:xfrm>
          <a:off x="3766" y="804806"/>
          <a:ext cx="2264972" cy="2309917"/>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Android Studio</a:t>
          </a:r>
          <a:endParaRPr lang="en-IN" sz="1800" kern="1200" dirty="0"/>
        </a:p>
        <a:p>
          <a:pPr marL="171450" lvl="1" indent="-171450" algn="l" defTabSz="800100">
            <a:lnSpc>
              <a:spcPct val="90000"/>
            </a:lnSpc>
            <a:spcBef>
              <a:spcPct val="0"/>
            </a:spcBef>
            <a:spcAft>
              <a:spcPct val="15000"/>
            </a:spcAft>
            <a:buChar char="•"/>
          </a:pPr>
          <a:r>
            <a:rPr lang="en-IN" sz="1800" kern="1200" dirty="0"/>
            <a:t>Visual Studio Code</a:t>
          </a:r>
        </a:p>
        <a:p>
          <a:pPr marL="171450" lvl="1" indent="-171450" algn="l" defTabSz="800100">
            <a:lnSpc>
              <a:spcPct val="90000"/>
            </a:lnSpc>
            <a:spcBef>
              <a:spcPct val="0"/>
            </a:spcBef>
            <a:spcAft>
              <a:spcPct val="15000"/>
            </a:spcAft>
            <a:buChar char="•"/>
          </a:pPr>
          <a:r>
            <a:rPr lang="en-IN" sz="1800" kern="1200" dirty="0"/>
            <a:t>Sublime Text Editor</a:t>
          </a:r>
        </a:p>
      </dsp:txBody>
      <dsp:txXfrm>
        <a:off x="3766" y="804806"/>
        <a:ext cx="2264972" cy="2309917"/>
      </dsp:txXfrm>
    </dsp:sp>
    <dsp:sp modelId="{4DB5E091-9460-4981-8B8B-836DE1707AC8}">
      <dsp:nvSpPr>
        <dsp:cNvPr id="0" name=""/>
        <dsp:cNvSpPr/>
      </dsp:nvSpPr>
      <dsp:spPr>
        <a:xfrm>
          <a:off x="2585835" y="9475"/>
          <a:ext cx="2264972" cy="79533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DATABASE</a:t>
          </a:r>
          <a:endParaRPr lang="en-IN" sz="2200" kern="1200" dirty="0"/>
        </a:p>
      </dsp:txBody>
      <dsp:txXfrm>
        <a:off x="2585835" y="9475"/>
        <a:ext cx="2264972" cy="795330"/>
      </dsp:txXfrm>
    </dsp:sp>
    <dsp:sp modelId="{492DA9B8-9F31-46DC-A5A1-E4CDFF9E31B2}">
      <dsp:nvSpPr>
        <dsp:cNvPr id="0" name=""/>
        <dsp:cNvSpPr/>
      </dsp:nvSpPr>
      <dsp:spPr>
        <a:xfrm>
          <a:off x="2585835" y="804806"/>
          <a:ext cx="2264972" cy="2309917"/>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MongoDB</a:t>
          </a:r>
        </a:p>
      </dsp:txBody>
      <dsp:txXfrm>
        <a:off x="2585835" y="804806"/>
        <a:ext cx="2264972" cy="2309917"/>
      </dsp:txXfrm>
    </dsp:sp>
    <dsp:sp modelId="{52DB6B00-6FCC-4E5D-AF7C-003EE0500C1F}">
      <dsp:nvSpPr>
        <dsp:cNvPr id="0" name=""/>
        <dsp:cNvSpPr/>
      </dsp:nvSpPr>
      <dsp:spPr>
        <a:xfrm>
          <a:off x="5167904" y="9475"/>
          <a:ext cx="2264972" cy="79533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LANGUAGES</a:t>
          </a:r>
          <a:endParaRPr lang="en-IN" sz="2200" kern="1200" dirty="0"/>
        </a:p>
      </dsp:txBody>
      <dsp:txXfrm>
        <a:off x="5167904" y="9475"/>
        <a:ext cx="2264972" cy="795330"/>
      </dsp:txXfrm>
    </dsp:sp>
    <dsp:sp modelId="{701AA2D9-72A4-48C1-B739-A9F4936B6754}">
      <dsp:nvSpPr>
        <dsp:cNvPr id="0" name=""/>
        <dsp:cNvSpPr/>
      </dsp:nvSpPr>
      <dsp:spPr>
        <a:xfrm>
          <a:off x="5167904" y="804806"/>
          <a:ext cx="2264972" cy="2309917"/>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HTML</a:t>
          </a:r>
        </a:p>
        <a:p>
          <a:pPr marL="171450" lvl="1" indent="-171450" algn="l" defTabSz="800100">
            <a:lnSpc>
              <a:spcPct val="90000"/>
            </a:lnSpc>
            <a:spcBef>
              <a:spcPct val="0"/>
            </a:spcBef>
            <a:spcAft>
              <a:spcPct val="15000"/>
            </a:spcAft>
            <a:buChar char="•"/>
          </a:pPr>
          <a:r>
            <a:rPr lang="en-IN" sz="1800" kern="1200" dirty="0"/>
            <a:t>CSS</a:t>
          </a:r>
        </a:p>
        <a:p>
          <a:pPr marL="171450" lvl="1" indent="-171450" algn="l" defTabSz="800100">
            <a:lnSpc>
              <a:spcPct val="90000"/>
            </a:lnSpc>
            <a:spcBef>
              <a:spcPct val="0"/>
            </a:spcBef>
            <a:spcAft>
              <a:spcPct val="15000"/>
            </a:spcAft>
            <a:buChar char="•"/>
          </a:pPr>
          <a:r>
            <a:rPr lang="en-IN" sz="1800" kern="1200" dirty="0"/>
            <a:t>Bootstrap</a:t>
          </a:r>
        </a:p>
        <a:p>
          <a:pPr marL="171450" lvl="1" indent="-171450" algn="l" defTabSz="800100">
            <a:lnSpc>
              <a:spcPct val="90000"/>
            </a:lnSpc>
            <a:spcBef>
              <a:spcPct val="0"/>
            </a:spcBef>
            <a:spcAft>
              <a:spcPct val="15000"/>
            </a:spcAft>
            <a:buChar char="•"/>
          </a:pPr>
          <a:r>
            <a:rPr lang="en-IN" sz="1800" kern="1200" dirty="0"/>
            <a:t>JavaScript</a:t>
          </a:r>
        </a:p>
        <a:p>
          <a:pPr marL="171450" lvl="1" indent="-171450" algn="l" defTabSz="800100">
            <a:lnSpc>
              <a:spcPct val="90000"/>
            </a:lnSpc>
            <a:spcBef>
              <a:spcPct val="0"/>
            </a:spcBef>
            <a:spcAft>
              <a:spcPct val="15000"/>
            </a:spcAft>
            <a:buChar char="•"/>
          </a:pPr>
          <a:r>
            <a:rPr lang="en-IN" sz="1800" kern="1200" dirty="0"/>
            <a:t>NodeJS</a:t>
          </a:r>
        </a:p>
        <a:p>
          <a:pPr marL="171450" lvl="1" indent="-171450" algn="l" defTabSz="800100">
            <a:lnSpc>
              <a:spcPct val="90000"/>
            </a:lnSpc>
            <a:spcBef>
              <a:spcPct val="0"/>
            </a:spcBef>
            <a:spcAft>
              <a:spcPct val="15000"/>
            </a:spcAft>
            <a:buChar char="•"/>
          </a:pPr>
          <a:r>
            <a:rPr lang="en-IN" sz="1800" kern="1200" dirty="0"/>
            <a:t>Express.js</a:t>
          </a:r>
        </a:p>
        <a:p>
          <a:pPr marL="171450" lvl="1" indent="-171450" algn="l" defTabSz="800100">
            <a:lnSpc>
              <a:spcPct val="90000"/>
            </a:lnSpc>
            <a:spcBef>
              <a:spcPct val="0"/>
            </a:spcBef>
            <a:spcAft>
              <a:spcPct val="15000"/>
            </a:spcAft>
            <a:buChar char="•"/>
          </a:pPr>
          <a:r>
            <a:rPr lang="en-IN" sz="1800" kern="1200" dirty="0"/>
            <a:t>Java</a:t>
          </a:r>
        </a:p>
      </dsp:txBody>
      <dsp:txXfrm>
        <a:off x="5167904" y="804806"/>
        <a:ext cx="2264972" cy="2309917"/>
      </dsp:txXfrm>
    </dsp:sp>
    <dsp:sp modelId="{2FB0C217-768C-477B-A46F-7E6A76108B7E}">
      <dsp:nvSpPr>
        <dsp:cNvPr id="0" name=""/>
        <dsp:cNvSpPr/>
      </dsp:nvSpPr>
      <dsp:spPr>
        <a:xfrm>
          <a:off x="7749972" y="9475"/>
          <a:ext cx="2264972" cy="79533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PALTFORM FOR DIAGRAMS</a:t>
          </a:r>
          <a:endParaRPr lang="en-IN" sz="2200" kern="1200" dirty="0"/>
        </a:p>
      </dsp:txBody>
      <dsp:txXfrm>
        <a:off x="7749972" y="9475"/>
        <a:ext cx="2264972" cy="795330"/>
      </dsp:txXfrm>
    </dsp:sp>
    <dsp:sp modelId="{5C62F7A7-590B-4C80-95D8-931E0BB4D2A5}">
      <dsp:nvSpPr>
        <dsp:cNvPr id="0" name=""/>
        <dsp:cNvSpPr/>
      </dsp:nvSpPr>
      <dsp:spPr>
        <a:xfrm>
          <a:off x="7749972" y="804806"/>
          <a:ext cx="2264972" cy="2309917"/>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Lucid chart</a:t>
          </a:r>
          <a:endParaRPr lang="en-IN" sz="1800" kern="1200" dirty="0"/>
        </a:p>
      </dsp:txBody>
      <dsp:txXfrm>
        <a:off x="7749972" y="804806"/>
        <a:ext cx="2264972" cy="23099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3B04B-471A-4B2B-95D9-B10FF049E7C9}">
      <dsp:nvSpPr>
        <dsp:cNvPr id="0" name=""/>
        <dsp:cNvSpPr/>
      </dsp:nvSpPr>
      <dsp:spPr>
        <a:xfrm>
          <a:off x="0" y="307255"/>
          <a:ext cx="10018712" cy="327600"/>
        </a:xfrm>
        <a:prstGeom prst="rect">
          <a:avLst/>
        </a:prstGeom>
        <a:solidFill>
          <a:schemeClr val="accent1">
            <a:alpha val="90000"/>
            <a:tint val="4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250E4A-85C3-4F71-B6A7-2CF5147E97AA}">
      <dsp:nvSpPr>
        <dsp:cNvPr id="0" name=""/>
        <dsp:cNvSpPr/>
      </dsp:nvSpPr>
      <dsp:spPr>
        <a:xfrm>
          <a:off x="500935" y="115375"/>
          <a:ext cx="7013098" cy="383760"/>
        </a:xfrm>
        <a:prstGeom prst="roundRect">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078" tIns="0" rIns="265078" bIns="0" numCol="1" spcCol="1270" anchor="ctr" anchorCtr="0">
          <a:noAutofit/>
        </a:bodyPr>
        <a:lstStyle/>
        <a:p>
          <a:pPr marL="0" lvl="0" indent="0" algn="l" defTabSz="577850">
            <a:lnSpc>
              <a:spcPct val="90000"/>
            </a:lnSpc>
            <a:spcBef>
              <a:spcPct val="0"/>
            </a:spcBef>
            <a:spcAft>
              <a:spcPct val="35000"/>
            </a:spcAft>
            <a:buNone/>
          </a:pPr>
          <a:r>
            <a:rPr lang="en-US" sz="1300" kern="1200" dirty="0"/>
            <a:t>USE-CASE DIAGRAM</a:t>
          </a:r>
          <a:endParaRPr lang="en-IN" sz="1300" kern="1200" dirty="0"/>
        </a:p>
      </dsp:txBody>
      <dsp:txXfrm>
        <a:off x="519669" y="134109"/>
        <a:ext cx="6975630" cy="346292"/>
      </dsp:txXfrm>
    </dsp:sp>
    <dsp:sp modelId="{7C16D719-16EB-489C-9BC9-10BFDF75744B}">
      <dsp:nvSpPr>
        <dsp:cNvPr id="0" name=""/>
        <dsp:cNvSpPr/>
      </dsp:nvSpPr>
      <dsp:spPr>
        <a:xfrm>
          <a:off x="0" y="896935"/>
          <a:ext cx="10018712" cy="327600"/>
        </a:xfrm>
        <a:prstGeom prst="rect">
          <a:avLst/>
        </a:prstGeom>
        <a:solidFill>
          <a:schemeClr val="accent1">
            <a:alpha val="90000"/>
            <a:tint val="4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E08C28-46D5-4BE8-8565-8349490BFE15}">
      <dsp:nvSpPr>
        <dsp:cNvPr id="0" name=""/>
        <dsp:cNvSpPr/>
      </dsp:nvSpPr>
      <dsp:spPr>
        <a:xfrm>
          <a:off x="500935" y="705055"/>
          <a:ext cx="7013098" cy="383760"/>
        </a:xfrm>
        <a:prstGeom prst="roundRect">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078" tIns="0" rIns="265078" bIns="0" numCol="1" spcCol="1270" anchor="ctr" anchorCtr="0">
          <a:noAutofit/>
        </a:bodyPr>
        <a:lstStyle/>
        <a:p>
          <a:pPr marL="0" lvl="0" indent="0" algn="l" defTabSz="577850">
            <a:lnSpc>
              <a:spcPct val="90000"/>
            </a:lnSpc>
            <a:spcBef>
              <a:spcPct val="0"/>
            </a:spcBef>
            <a:spcAft>
              <a:spcPct val="35000"/>
            </a:spcAft>
            <a:buNone/>
          </a:pPr>
          <a:r>
            <a:rPr lang="en-US" sz="1300" kern="1200" dirty="0"/>
            <a:t>ACTIVITY DIAGRAM</a:t>
          </a:r>
          <a:endParaRPr lang="en-IN" sz="1300" kern="1200" dirty="0"/>
        </a:p>
      </dsp:txBody>
      <dsp:txXfrm>
        <a:off x="519669" y="723789"/>
        <a:ext cx="6975630" cy="346292"/>
      </dsp:txXfrm>
    </dsp:sp>
    <dsp:sp modelId="{57EF989C-AD06-403D-9A50-DA45146EA210}">
      <dsp:nvSpPr>
        <dsp:cNvPr id="0" name=""/>
        <dsp:cNvSpPr/>
      </dsp:nvSpPr>
      <dsp:spPr>
        <a:xfrm>
          <a:off x="0" y="1486615"/>
          <a:ext cx="10018712" cy="327600"/>
        </a:xfrm>
        <a:prstGeom prst="rect">
          <a:avLst/>
        </a:prstGeom>
        <a:solidFill>
          <a:schemeClr val="accent1">
            <a:alpha val="90000"/>
            <a:tint val="4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613DE2-9B36-4D75-AE8C-2C5258EB1162}">
      <dsp:nvSpPr>
        <dsp:cNvPr id="0" name=""/>
        <dsp:cNvSpPr/>
      </dsp:nvSpPr>
      <dsp:spPr>
        <a:xfrm>
          <a:off x="500935" y="1294735"/>
          <a:ext cx="7013098" cy="383760"/>
        </a:xfrm>
        <a:prstGeom prst="roundRect">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078" tIns="0" rIns="265078" bIns="0" numCol="1" spcCol="1270" anchor="ctr" anchorCtr="0">
          <a:noAutofit/>
        </a:bodyPr>
        <a:lstStyle/>
        <a:p>
          <a:pPr marL="0" lvl="0" indent="0" algn="l" defTabSz="577850">
            <a:lnSpc>
              <a:spcPct val="90000"/>
            </a:lnSpc>
            <a:spcBef>
              <a:spcPct val="0"/>
            </a:spcBef>
            <a:spcAft>
              <a:spcPct val="35000"/>
            </a:spcAft>
            <a:buNone/>
          </a:pPr>
          <a:r>
            <a:rPr lang="en-US" sz="1300" kern="1200" dirty="0"/>
            <a:t>SEQUENCE DIAGRAM </a:t>
          </a:r>
          <a:endParaRPr lang="en-IN" sz="1300" kern="1200" dirty="0"/>
        </a:p>
      </dsp:txBody>
      <dsp:txXfrm>
        <a:off x="519669" y="1313469"/>
        <a:ext cx="6975630" cy="346292"/>
      </dsp:txXfrm>
    </dsp:sp>
    <dsp:sp modelId="{65BFD84A-3E46-4C49-ACA6-A90AFDAF23A2}">
      <dsp:nvSpPr>
        <dsp:cNvPr id="0" name=""/>
        <dsp:cNvSpPr/>
      </dsp:nvSpPr>
      <dsp:spPr>
        <a:xfrm>
          <a:off x="0" y="2076295"/>
          <a:ext cx="10018712" cy="327600"/>
        </a:xfrm>
        <a:prstGeom prst="rect">
          <a:avLst/>
        </a:prstGeom>
        <a:solidFill>
          <a:schemeClr val="accent1">
            <a:alpha val="90000"/>
            <a:tint val="4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E34475-6A26-4329-9B98-5CECC0BDA91C}">
      <dsp:nvSpPr>
        <dsp:cNvPr id="0" name=""/>
        <dsp:cNvSpPr/>
      </dsp:nvSpPr>
      <dsp:spPr>
        <a:xfrm>
          <a:off x="500935" y="1884415"/>
          <a:ext cx="7013098" cy="383760"/>
        </a:xfrm>
        <a:prstGeom prst="roundRect">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078" tIns="0" rIns="265078" bIns="0" numCol="1" spcCol="1270" anchor="ctr" anchorCtr="0">
          <a:noAutofit/>
        </a:bodyPr>
        <a:lstStyle/>
        <a:p>
          <a:pPr marL="0" lvl="0" indent="0" algn="l" defTabSz="577850">
            <a:lnSpc>
              <a:spcPct val="90000"/>
            </a:lnSpc>
            <a:spcBef>
              <a:spcPct val="0"/>
            </a:spcBef>
            <a:spcAft>
              <a:spcPct val="35000"/>
            </a:spcAft>
            <a:buNone/>
          </a:pPr>
          <a:r>
            <a:rPr lang="en-US" sz="1300" kern="1200" dirty="0"/>
            <a:t>STATE DIAGRAM</a:t>
          </a:r>
          <a:endParaRPr lang="en-IN" sz="1300" kern="1200" dirty="0"/>
        </a:p>
      </dsp:txBody>
      <dsp:txXfrm>
        <a:off x="519669" y="1903149"/>
        <a:ext cx="6975630" cy="346292"/>
      </dsp:txXfrm>
    </dsp:sp>
    <dsp:sp modelId="{C74B30F7-74EE-4F3A-B107-D329615BBFD0}">
      <dsp:nvSpPr>
        <dsp:cNvPr id="0" name=""/>
        <dsp:cNvSpPr/>
      </dsp:nvSpPr>
      <dsp:spPr>
        <a:xfrm>
          <a:off x="0" y="2665975"/>
          <a:ext cx="10018712" cy="327600"/>
        </a:xfrm>
        <a:prstGeom prst="rect">
          <a:avLst/>
        </a:prstGeom>
        <a:solidFill>
          <a:schemeClr val="accent1">
            <a:alpha val="90000"/>
            <a:tint val="4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AF8163-25E3-4F56-BD1A-3A8B85B60DE8}">
      <dsp:nvSpPr>
        <dsp:cNvPr id="0" name=""/>
        <dsp:cNvSpPr/>
      </dsp:nvSpPr>
      <dsp:spPr>
        <a:xfrm>
          <a:off x="500935" y="2474095"/>
          <a:ext cx="7013098" cy="383760"/>
        </a:xfrm>
        <a:prstGeom prst="roundRect">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078" tIns="0" rIns="265078" bIns="0" numCol="1" spcCol="1270" anchor="ctr" anchorCtr="0">
          <a:noAutofit/>
        </a:bodyPr>
        <a:lstStyle/>
        <a:p>
          <a:pPr marL="0" lvl="0" indent="0" algn="l" defTabSz="577850">
            <a:lnSpc>
              <a:spcPct val="90000"/>
            </a:lnSpc>
            <a:spcBef>
              <a:spcPct val="0"/>
            </a:spcBef>
            <a:spcAft>
              <a:spcPct val="35000"/>
            </a:spcAft>
            <a:buNone/>
          </a:pPr>
          <a:r>
            <a:rPr lang="en-US" sz="1300" kern="1200" dirty="0"/>
            <a:t>CLASS DIAGRAM</a:t>
          </a:r>
          <a:endParaRPr lang="en-IN" sz="1300" kern="1200" dirty="0"/>
        </a:p>
      </dsp:txBody>
      <dsp:txXfrm>
        <a:off x="519669" y="2492829"/>
        <a:ext cx="6975630" cy="346292"/>
      </dsp:txXfrm>
    </dsp:sp>
    <dsp:sp modelId="{79A4CF53-E51B-4463-90AA-FB5EC16E682D}">
      <dsp:nvSpPr>
        <dsp:cNvPr id="0" name=""/>
        <dsp:cNvSpPr/>
      </dsp:nvSpPr>
      <dsp:spPr>
        <a:xfrm>
          <a:off x="0" y="3255655"/>
          <a:ext cx="10018712" cy="327600"/>
        </a:xfrm>
        <a:prstGeom prst="rect">
          <a:avLst/>
        </a:prstGeom>
        <a:solidFill>
          <a:schemeClr val="accent1">
            <a:alpha val="90000"/>
            <a:tint val="4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8D15AC-1F4E-49BC-836A-5DC992EBAEA1}">
      <dsp:nvSpPr>
        <dsp:cNvPr id="0" name=""/>
        <dsp:cNvSpPr/>
      </dsp:nvSpPr>
      <dsp:spPr>
        <a:xfrm>
          <a:off x="500935" y="3063775"/>
          <a:ext cx="7013098" cy="383760"/>
        </a:xfrm>
        <a:prstGeom prst="roundRect">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078" tIns="0" rIns="265078" bIns="0" numCol="1" spcCol="1270" anchor="ctr" anchorCtr="0">
          <a:noAutofit/>
        </a:bodyPr>
        <a:lstStyle/>
        <a:p>
          <a:pPr marL="0" lvl="0" indent="0" algn="l" defTabSz="577850">
            <a:lnSpc>
              <a:spcPct val="90000"/>
            </a:lnSpc>
            <a:spcBef>
              <a:spcPct val="0"/>
            </a:spcBef>
            <a:spcAft>
              <a:spcPct val="35000"/>
            </a:spcAft>
            <a:buNone/>
          </a:pPr>
          <a:r>
            <a:rPr lang="en-US" sz="1300" kern="1200" dirty="0"/>
            <a:t>E-R DAIGRAM</a:t>
          </a:r>
          <a:endParaRPr lang="en-IN" sz="1300" kern="1200" dirty="0"/>
        </a:p>
      </dsp:txBody>
      <dsp:txXfrm>
        <a:off x="519669" y="3082509"/>
        <a:ext cx="6975630"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7F622-C66F-4FB0-9EF6-40071816BCB8}">
      <dsp:nvSpPr>
        <dsp:cNvPr id="0" name=""/>
        <dsp:cNvSpPr/>
      </dsp:nvSpPr>
      <dsp:spPr>
        <a:xfrm>
          <a:off x="5009356" y="2264694"/>
          <a:ext cx="3923358" cy="453942"/>
        </a:xfrm>
        <a:custGeom>
          <a:avLst/>
          <a:gdLst/>
          <a:ahLst/>
          <a:cxnLst/>
          <a:rect l="0" t="0" r="0" b="0"/>
          <a:pathLst>
            <a:path>
              <a:moveTo>
                <a:pt x="0" y="0"/>
              </a:moveTo>
              <a:lnTo>
                <a:pt x="0" y="226971"/>
              </a:lnTo>
              <a:lnTo>
                <a:pt x="3923358" y="226971"/>
              </a:lnTo>
              <a:lnTo>
                <a:pt x="3923358" y="45394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53357D-CB6C-465B-BD06-A0CCBF85D479}">
      <dsp:nvSpPr>
        <dsp:cNvPr id="0" name=""/>
        <dsp:cNvSpPr/>
      </dsp:nvSpPr>
      <dsp:spPr>
        <a:xfrm>
          <a:off x="5009356" y="2264694"/>
          <a:ext cx="1307786" cy="453942"/>
        </a:xfrm>
        <a:custGeom>
          <a:avLst/>
          <a:gdLst/>
          <a:ahLst/>
          <a:cxnLst/>
          <a:rect l="0" t="0" r="0" b="0"/>
          <a:pathLst>
            <a:path>
              <a:moveTo>
                <a:pt x="0" y="0"/>
              </a:moveTo>
              <a:lnTo>
                <a:pt x="0" y="226971"/>
              </a:lnTo>
              <a:lnTo>
                <a:pt x="1307786" y="226971"/>
              </a:lnTo>
              <a:lnTo>
                <a:pt x="1307786" y="45394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4CC8F7-D8B2-4601-A7A0-D58E312B8C74}">
      <dsp:nvSpPr>
        <dsp:cNvPr id="0" name=""/>
        <dsp:cNvSpPr/>
      </dsp:nvSpPr>
      <dsp:spPr>
        <a:xfrm>
          <a:off x="3701569" y="2264694"/>
          <a:ext cx="1307786" cy="453942"/>
        </a:xfrm>
        <a:custGeom>
          <a:avLst/>
          <a:gdLst/>
          <a:ahLst/>
          <a:cxnLst/>
          <a:rect l="0" t="0" r="0" b="0"/>
          <a:pathLst>
            <a:path>
              <a:moveTo>
                <a:pt x="1307786" y="0"/>
              </a:moveTo>
              <a:lnTo>
                <a:pt x="1307786" y="226971"/>
              </a:lnTo>
              <a:lnTo>
                <a:pt x="0" y="226971"/>
              </a:lnTo>
              <a:lnTo>
                <a:pt x="0" y="45394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7DFB16-5C88-4A11-8E81-299B4F4BD66F}">
      <dsp:nvSpPr>
        <dsp:cNvPr id="0" name=""/>
        <dsp:cNvSpPr/>
      </dsp:nvSpPr>
      <dsp:spPr>
        <a:xfrm>
          <a:off x="1085997" y="2264694"/>
          <a:ext cx="3923358" cy="453942"/>
        </a:xfrm>
        <a:custGeom>
          <a:avLst/>
          <a:gdLst/>
          <a:ahLst/>
          <a:cxnLst/>
          <a:rect l="0" t="0" r="0" b="0"/>
          <a:pathLst>
            <a:path>
              <a:moveTo>
                <a:pt x="3923358" y="0"/>
              </a:moveTo>
              <a:lnTo>
                <a:pt x="3923358" y="226971"/>
              </a:lnTo>
              <a:lnTo>
                <a:pt x="0" y="226971"/>
              </a:lnTo>
              <a:lnTo>
                <a:pt x="0" y="45394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DBC410-6FF2-4C99-8F6F-F22EF76291C1}">
      <dsp:nvSpPr>
        <dsp:cNvPr id="0" name=""/>
        <dsp:cNvSpPr/>
      </dsp:nvSpPr>
      <dsp:spPr>
        <a:xfrm>
          <a:off x="3300155" y="1183879"/>
          <a:ext cx="3418401" cy="108081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DATA DICTIONARY</a:t>
          </a:r>
          <a:endParaRPr lang="en-IN" sz="2200" kern="1200" dirty="0"/>
        </a:p>
      </dsp:txBody>
      <dsp:txXfrm>
        <a:off x="3300155" y="1183879"/>
        <a:ext cx="3418401" cy="1080815"/>
      </dsp:txXfrm>
    </dsp:sp>
    <dsp:sp modelId="{63592322-B890-495F-A770-7177817BB580}">
      <dsp:nvSpPr>
        <dsp:cNvPr id="0" name=""/>
        <dsp:cNvSpPr/>
      </dsp:nvSpPr>
      <dsp:spPr>
        <a:xfrm>
          <a:off x="5182" y="2718637"/>
          <a:ext cx="2161630" cy="108081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CUSTOMER TABLE</a:t>
          </a:r>
          <a:endParaRPr lang="en-IN" sz="2200" kern="1200" dirty="0"/>
        </a:p>
      </dsp:txBody>
      <dsp:txXfrm>
        <a:off x="5182" y="2718637"/>
        <a:ext cx="2161630" cy="1080815"/>
      </dsp:txXfrm>
    </dsp:sp>
    <dsp:sp modelId="{8B8DD512-27D3-4507-98D3-D53B2B7E15FE}">
      <dsp:nvSpPr>
        <dsp:cNvPr id="0" name=""/>
        <dsp:cNvSpPr/>
      </dsp:nvSpPr>
      <dsp:spPr>
        <a:xfrm>
          <a:off x="2620754" y="2718637"/>
          <a:ext cx="2161630" cy="108081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VENDOR TABLE</a:t>
          </a:r>
          <a:endParaRPr lang="en-IN" sz="2200" kern="1200" dirty="0"/>
        </a:p>
      </dsp:txBody>
      <dsp:txXfrm>
        <a:off x="2620754" y="2718637"/>
        <a:ext cx="2161630" cy="1080815"/>
      </dsp:txXfrm>
    </dsp:sp>
    <dsp:sp modelId="{44E179A1-C36C-40C5-8664-10F1D95E79F5}">
      <dsp:nvSpPr>
        <dsp:cNvPr id="0" name=""/>
        <dsp:cNvSpPr/>
      </dsp:nvSpPr>
      <dsp:spPr>
        <a:xfrm>
          <a:off x="5236327" y="2718637"/>
          <a:ext cx="2161630" cy="108081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kern="1200" dirty="0"/>
            <a:t>COMMENT TABLE</a:t>
          </a:r>
        </a:p>
      </dsp:txBody>
      <dsp:txXfrm>
        <a:off x="5236327" y="2718637"/>
        <a:ext cx="2161630" cy="1080815"/>
      </dsp:txXfrm>
    </dsp:sp>
    <dsp:sp modelId="{25D9E897-8EED-4F6E-AA23-61AA71A5147C}">
      <dsp:nvSpPr>
        <dsp:cNvPr id="0" name=""/>
        <dsp:cNvSpPr/>
      </dsp:nvSpPr>
      <dsp:spPr>
        <a:xfrm>
          <a:off x="7851899" y="2718637"/>
          <a:ext cx="2161630" cy="108081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kern="1200" dirty="0"/>
            <a:t>ADMINISTRATOR TABLE</a:t>
          </a:r>
        </a:p>
      </dsp:txBody>
      <dsp:txXfrm>
        <a:off x="7851899" y="2718637"/>
        <a:ext cx="2161630" cy="10808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58042-D01D-4BE3-98BE-11D3F1B4E2BC}">
      <dsp:nvSpPr>
        <dsp:cNvPr id="0" name=""/>
        <dsp:cNvSpPr/>
      </dsp:nvSpPr>
      <dsp:spPr>
        <a:xfrm>
          <a:off x="3557389" y="1502113"/>
          <a:ext cx="3592907" cy="3592907"/>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REFERENCES</a:t>
          </a:r>
          <a:endParaRPr lang="en-IN" sz="3300" kern="1200" dirty="0"/>
        </a:p>
      </dsp:txBody>
      <dsp:txXfrm>
        <a:off x="4083558" y="2028282"/>
        <a:ext cx="2540569" cy="2540569"/>
      </dsp:txXfrm>
    </dsp:sp>
    <dsp:sp modelId="{492ACFF1-FE40-4A09-AFB8-6A6152AD61E9}">
      <dsp:nvSpPr>
        <dsp:cNvPr id="0" name=""/>
        <dsp:cNvSpPr/>
      </dsp:nvSpPr>
      <dsp:spPr>
        <a:xfrm>
          <a:off x="4455616" y="59210"/>
          <a:ext cx="1796453" cy="1796453"/>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GOOGLE</a:t>
          </a:r>
          <a:endParaRPr lang="en-IN" sz="1500" kern="1200" dirty="0"/>
        </a:p>
      </dsp:txBody>
      <dsp:txXfrm>
        <a:off x="4718700" y="322294"/>
        <a:ext cx="1270285" cy="1270285"/>
      </dsp:txXfrm>
    </dsp:sp>
    <dsp:sp modelId="{B19377D2-18AC-408B-8923-302E33E9E877}">
      <dsp:nvSpPr>
        <dsp:cNvPr id="0" name=""/>
        <dsp:cNvSpPr/>
      </dsp:nvSpPr>
      <dsp:spPr>
        <a:xfrm>
          <a:off x="6285985" y="940669"/>
          <a:ext cx="1796453" cy="1796453"/>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WIKIPEDIA</a:t>
          </a:r>
          <a:endParaRPr lang="en-IN" sz="1500" kern="1200" dirty="0"/>
        </a:p>
      </dsp:txBody>
      <dsp:txXfrm>
        <a:off x="6549069" y="1203753"/>
        <a:ext cx="1270285" cy="1270285"/>
      </dsp:txXfrm>
    </dsp:sp>
    <dsp:sp modelId="{3BC66108-3D28-449A-ABBF-7C0DB396013B}">
      <dsp:nvSpPr>
        <dsp:cNvPr id="0" name=""/>
        <dsp:cNvSpPr/>
      </dsp:nvSpPr>
      <dsp:spPr>
        <a:xfrm>
          <a:off x="6738048" y="2921290"/>
          <a:ext cx="1796453" cy="1796453"/>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YOUTUBE</a:t>
          </a:r>
          <a:endParaRPr lang="en-IN" sz="1500" kern="1200" dirty="0"/>
        </a:p>
      </dsp:txBody>
      <dsp:txXfrm>
        <a:off x="7001132" y="3184374"/>
        <a:ext cx="1270285" cy="1270285"/>
      </dsp:txXfrm>
    </dsp:sp>
    <dsp:sp modelId="{AAB15EB0-B70B-4A91-86B3-80FFE0E5AF59}">
      <dsp:nvSpPr>
        <dsp:cNvPr id="0" name=""/>
        <dsp:cNvSpPr/>
      </dsp:nvSpPr>
      <dsp:spPr>
        <a:xfrm>
          <a:off x="5471394" y="4509624"/>
          <a:ext cx="1796453" cy="1796453"/>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FOCUS GROUPS</a:t>
          </a:r>
          <a:endParaRPr lang="en-IN" sz="1500" kern="1200" dirty="0"/>
        </a:p>
      </dsp:txBody>
      <dsp:txXfrm>
        <a:off x="5734478" y="4772708"/>
        <a:ext cx="1270285" cy="1270285"/>
      </dsp:txXfrm>
    </dsp:sp>
    <dsp:sp modelId="{BFB91FB5-B4C8-4E3E-87D8-7EE5E947B24D}">
      <dsp:nvSpPr>
        <dsp:cNvPr id="0" name=""/>
        <dsp:cNvSpPr/>
      </dsp:nvSpPr>
      <dsp:spPr>
        <a:xfrm>
          <a:off x="3439838" y="4509624"/>
          <a:ext cx="1796453" cy="1796453"/>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GROUP SURVEYS</a:t>
          </a:r>
          <a:endParaRPr lang="en-IN" sz="1500" kern="1200" dirty="0"/>
        </a:p>
      </dsp:txBody>
      <dsp:txXfrm>
        <a:off x="3702922" y="4772708"/>
        <a:ext cx="1270285" cy="1270285"/>
      </dsp:txXfrm>
    </dsp:sp>
    <dsp:sp modelId="{6325ADEE-4E0A-4203-94F4-3EB8C0F625DA}">
      <dsp:nvSpPr>
        <dsp:cNvPr id="0" name=""/>
        <dsp:cNvSpPr/>
      </dsp:nvSpPr>
      <dsp:spPr>
        <a:xfrm>
          <a:off x="2173184" y="2921290"/>
          <a:ext cx="1796453" cy="1796453"/>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URBAN CLAP</a:t>
          </a:r>
          <a:endParaRPr lang="en-IN" sz="1500" kern="1200" dirty="0"/>
        </a:p>
      </dsp:txBody>
      <dsp:txXfrm>
        <a:off x="2436268" y="3184374"/>
        <a:ext cx="1270285" cy="1270285"/>
      </dsp:txXfrm>
    </dsp:sp>
    <dsp:sp modelId="{6FDE1FF3-F323-4610-B41F-BC2CCCB4DCC8}">
      <dsp:nvSpPr>
        <dsp:cNvPr id="0" name=""/>
        <dsp:cNvSpPr/>
      </dsp:nvSpPr>
      <dsp:spPr>
        <a:xfrm>
          <a:off x="2625248" y="940669"/>
          <a:ext cx="1796453" cy="1796453"/>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CUSTOMER INTERACTION </a:t>
          </a:r>
          <a:endParaRPr lang="en-IN" sz="1500" kern="1200" dirty="0"/>
        </a:p>
      </dsp:txBody>
      <dsp:txXfrm>
        <a:off x="2888332" y="1203753"/>
        <a:ext cx="1270285" cy="127028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E7828-B582-4DB2-83D0-185DA6E141AC}" type="datetimeFigureOut">
              <a:rPr lang="en-IN" smtClean="0"/>
              <a:t>14-09-2019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EC3C6-13CB-4A13-81DB-EA54A56B1BE5}" type="slidenum">
              <a:rPr lang="en-IN" smtClean="0"/>
              <a:t>‹#›</a:t>
            </a:fld>
            <a:endParaRPr lang="en-IN" dirty="0"/>
          </a:p>
        </p:txBody>
      </p:sp>
    </p:spTree>
    <p:extLst>
      <p:ext uri="{BB962C8B-B14F-4D97-AF65-F5344CB8AC3E}">
        <p14:creationId xmlns:p14="http://schemas.microsoft.com/office/powerpoint/2010/main" val="3184534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2EA908-92F9-41C6-A1E0-F19824E5DA7F}" type="datetime1">
              <a:rPr lang="en-US" smtClean="0"/>
              <a:t>9/14/2019</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0CFB31-D9DC-4756-AF8C-31F85BC19209}" type="datetime1">
              <a:rPr lang="en-US" smtClean="0"/>
              <a:t>9/14/2019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C8A59D-6C03-4037-8F59-002756708E7D}"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92F8A0-F7C3-4DE0-8864-44F2ECBC5AF0}"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C1A865-E98F-41BB-B68F-83F12B573B16}"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2F1821A-698D-4D23-A487-82FE4849A454}"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5E249C-1373-426A-B8C3-E01A5F6207F2}"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C9B753-C687-4353-A8BA-328937242F07}"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CB2555-A343-4CF8-BA8C-443933F4F618}"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6A0796-3E47-4500-85ED-E90CF9777F86}"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019EDA-D58D-49E5-84B6-EC8D896D53DF}"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69EAF0-A064-4865-9921-E4C9A0DB5181}" type="datetime1">
              <a:rPr lang="en-US" smtClean="0"/>
              <a:t>9/14/2019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E7EE4B-AFB4-4F3A-AA66-88B454B14EAC}" type="datetime1">
              <a:rPr lang="en-US" smtClean="0"/>
              <a:t>9/14/2019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10FFE2-0715-42A7-B4DA-DFB6C3FC7A91}" type="datetime1">
              <a:rPr lang="en-US" smtClean="0"/>
              <a:t>9/14/2019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DB2A61-7CFD-4591-8E35-37750271FA06}" type="datetime1">
              <a:rPr lang="en-US" smtClean="0"/>
              <a:t>9/14/2019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0B326D-592E-4230-9351-1B77857D9EC1}" type="datetime1">
              <a:rPr lang="en-US" smtClean="0"/>
              <a:t>9/14/2019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63FD3ED-E868-43FD-B601-77ECA5756BFE}" type="datetime1">
              <a:rPr lang="en-US" smtClean="0"/>
              <a:t>9/14/2019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036CB71-BF61-44DA-9870-12DE53FEB076}" type="datetime1">
              <a:rPr lang="en-US" smtClean="0"/>
              <a:t>9/14/2019</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8" Type="http://schemas.openxmlformats.org/officeDocument/2006/relationships/hyperlink" Target="https://www.coursera.org/" TargetMode="External"/><Relationship Id="rId3" Type="http://schemas.openxmlformats.org/officeDocument/2006/relationships/hyperlink" Target="https://www.housejoy.in/" TargetMode="External"/><Relationship Id="rId7" Type="http://schemas.openxmlformats.org/officeDocument/2006/relationships/hyperlink" Target="https://www.udemy.com/" TargetMode="External"/><Relationship Id="rId2" Type="http://schemas.openxmlformats.org/officeDocument/2006/relationships/hyperlink" Target="https://www.urbanclap.com/" TargetMode="External"/><Relationship Id="rId1" Type="http://schemas.openxmlformats.org/officeDocument/2006/relationships/slideLayout" Target="../slideLayouts/slideLayout2.xml"/><Relationship Id="rId6" Type="http://schemas.openxmlformats.org/officeDocument/2006/relationships/hyperlink" Target="https://in.udacity.com/" TargetMode="External"/><Relationship Id="rId5" Type="http://schemas.openxmlformats.org/officeDocument/2006/relationships/hyperlink" Target="https://www.taskrabbit.com/" TargetMode="External"/><Relationship Id="rId10" Type="http://schemas.openxmlformats.org/officeDocument/2006/relationships/hyperlink" Target="https://www.youtube.com/watch?v=UI6lqHOVHic" TargetMode="External"/><Relationship Id="rId4" Type="http://schemas.openxmlformats.org/officeDocument/2006/relationships/hyperlink" Target="https://bro4u.com/" TargetMode="External"/><Relationship Id="rId9" Type="http://schemas.openxmlformats.org/officeDocument/2006/relationships/hyperlink" Target="https://www.youtube.com/watch?v=zid-MVo7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17BA-B74E-452C-81ED-6DBD952F5F4A}"/>
              </a:ext>
            </a:extLst>
          </p:cNvPr>
          <p:cNvSpPr>
            <a:spLocks noGrp="1"/>
          </p:cNvSpPr>
          <p:nvPr>
            <p:ph type="ctrTitle"/>
          </p:nvPr>
        </p:nvSpPr>
        <p:spPr>
          <a:xfrm>
            <a:off x="4372282" y="2559345"/>
            <a:ext cx="5762743" cy="945010"/>
          </a:xfrm>
        </p:spPr>
        <p:txBody>
          <a:bodyPr>
            <a:normAutofit fontScale="90000"/>
          </a:bodyPr>
          <a:lstStyle/>
          <a:p>
            <a:pPr algn="ctr"/>
            <a:r>
              <a:rPr lang="en-US" sz="6600" b="1" dirty="0">
                <a:solidFill>
                  <a:schemeClr val="accent1"/>
                </a:solidFill>
                <a:effectLst>
                  <a:outerShdw blurRad="38100" dist="38100" dir="2700000" algn="tl">
                    <a:srgbClr val="000000">
                      <a:alpha val="43137"/>
                    </a:srgbClr>
                  </a:outerShdw>
                </a:effectLst>
                <a:latin typeface="Calisto MT" panose="02040603050505030304" pitchFamily="18" charset="0"/>
              </a:rPr>
              <a:t>HANDYMAN</a:t>
            </a:r>
            <a:endParaRPr lang="en-IN" sz="6600" b="1" dirty="0">
              <a:solidFill>
                <a:schemeClr val="accent1"/>
              </a:solidFill>
              <a:effectLst>
                <a:outerShdw blurRad="38100" dist="38100" dir="2700000" algn="tl">
                  <a:srgbClr val="000000">
                    <a:alpha val="43137"/>
                  </a:srgbClr>
                </a:outerShdw>
              </a:effectLst>
              <a:latin typeface="Calisto MT" panose="02040603050505030304" pitchFamily="18" charset="0"/>
            </a:endParaRPr>
          </a:p>
        </p:txBody>
      </p:sp>
      <p:sp>
        <p:nvSpPr>
          <p:cNvPr id="3" name="Subtitle 2">
            <a:extLst>
              <a:ext uri="{FF2B5EF4-FFF2-40B4-BE49-F238E27FC236}">
                <a16:creationId xmlns:a16="http://schemas.microsoft.com/office/drawing/2014/main" id="{A6C5B781-4522-44F2-B6DC-6E7001A1EFCA}"/>
              </a:ext>
            </a:extLst>
          </p:cNvPr>
          <p:cNvSpPr>
            <a:spLocks noGrp="1"/>
          </p:cNvSpPr>
          <p:nvPr>
            <p:ph type="subTitle" idx="1"/>
          </p:nvPr>
        </p:nvSpPr>
        <p:spPr>
          <a:xfrm>
            <a:off x="7382045" y="3996267"/>
            <a:ext cx="3009653" cy="1973710"/>
          </a:xfrm>
        </p:spPr>
        <p:txBody>
          <a:bodyPr>
            <a:normAutofit fontScale="92500" lnSpcReduction="10000"/>
          </a:bodyPr>
          <a:lstStyle/>
          <a:p>
            <a:pPr algn="l"/>
            <a:r>
              <a:rPr lang="en-US" u="sng" dirty="0"/>
              <a:t>PRESENTED BY:-</a:t>
            </a:r>
          </a:p>
          <a:p>
            <a:pPr algn="l"/>
            <a:r>
              <a:rPr lang="en-US" dirty="0"/>
              <a:t>DHRUMIL SHAH</a:t>
            </a:r>
          </a:p>
          <a:p>
            <a:pPr algn="l"/>
            <a:r>
              <a:rPr lang="en-US" dirty="0"/>
              <a:t>KAVIN SHAH</a:t>
            </a:r>
          </a:p>
          <a:p>
            <a:pPr algn="l"/>
            <a:r>
              <a:rPr lang="en-US" dirty="0"/>
              <a:t>RAHIL SHAH</a:t>
            </a:r>
          </a:p>
          <a:p>
            <a:pPr algn="l"/>
            <a:r>
              <a:rPr lang="en-US" dirty="0"/>
              <a:t>TATSAT TENDULKAR</a:t>
            </a:r>
          </a:p>
        </p:txBody>
      </p:sp>
      <p:sp>
        <p:nvSpPr>
          <p:cNvPr id="7" name="Subtitle 2">
            <a:extLst>
              <a:ext uri="{FF2B5EF4-FFF2-40B4-BE49-F238E27FC236}">
                <a16:creationId xmlns:a16="http://schemas.microsoft.com/office/drawing/2014/main" id="{915AAC50-66AE-41E9-B513-7D3A3896AB93}"/>
              </a:ext>
            </a:extLst>
          </p:cNvPr>
          <p:cNvSpPr txBox="1">
            <a:spLocks/>
          </p:cNvSpPr>
          <p:nvPr/>
        </p:nvSpPr>
        <p:spPr>
          <a:xfrm>
            <a:off x="5155223" y="3996267"/>
            <a:ext cx="2098431" cy="945010"/>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u="sng" dirty="0"/>
              <a:t>GUIDED BY:-</a:t>
            </a:r>
          </a:p>
          <a:p>
            <a:pPr algn="l"/>
            <a:r>
              <a:rPr lang="en-US" dirty="0"/>
              <a:t>ZISHAN SHAIKH</a:t>
            </a:r>
          </a:p>
        </p:txBody>
      </p:sp>
      <p:sp>
        <p:nvSpPr>
          <p:cNvPr id="8" name="Slide Number Placeholder 7">
            <a:extLst>
              <a:ext uri="{FF2B5EF4-FFF2-40B4-BE49-F238E27FC236}">
                <a16:creationId xmlns:a16="http://schemas.microsoft.com/office/drawing/2014/main" id="{E641FC6A-7354-4E87-8FDD-A8A77171A815}"/>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11" name="TextBox 10">
            <a:extLst>
              <a:ext uri="{FF2B5EF4-FFF2-40B4-BE49-F238E27FC236}">
                <a16:creationId xmlns:a16="http://schemas.microsoft.com/office/drawing/2014/main" id="{A8FB4A54-428E-471C-A037-67E3D860312E}"/>
              </a:ext>
            </a:extLst>
          </p:cNvPr>
          <p:cNvSpPr txBox="1"/>
          <p:nvPr/>
        </p:nvSpPr>
        <p:spPr>
          <a:xfrm>
            <a:off x="3073639" y="2018775"/>
            <a:ext cx="120162" cy="230832"/>
          </a:xfrm>
          <a:prstGeom prst="rect">
            <a:avLst/>
          </a:prstGeom>
          <a:noFill/>
        </p:spPr>
        <p:txBody>
          <a:bodyPr wrap="square" rtlCol="0">
            <a:spAutoFit/>
          </a:bodyPr>
          <a:lstStyle/>
          <a:p>
            <a:endParaRPr lang="en-IN" sz="900" dirty="0"/>
          </a:p>
        </p:txBody>
      </p:sp>
      <p:pic>
        <p:nvPicPr>
          <p:cNvPr id="15" name="Picture 14">
            <a:extLst>
              <a:ext uri="{FF2B5EF4-FFF2-40B4-BE49-F238E27FC236}">
                <a16:creationId xmlns:a16="http://schemas.microsoft.com/office/drawing/2014/main" id="{D5260B58-D097-4A89-B498-5BAE1EDA06F5}"/>
              </a:ext>
            </a:extLst>
          </p:cNvPr>
          <p:cNvPicPr>
            <a:picLocks noChangeAspect="1"/>
          </p:cNvPicPr>
          <p:nvPr/>
        </p:nvPicPr>
        <p:blipFill rotWithShape="1">
          <a:blip r:embed="rId2"/>
          <a:srcRect t="36170" r="1209"/>
          <a:stretch/>
        </p:blipFill>
        <p:spPr>
          <a:xfrm>
            <a:off x="4295658" y="1380068"/>
            <a:ext cx="5762742" cy="1143738"/>
          </a:xfrm>
          <a:prstGeom prst="rect">
            <a:avLst/>
          </a:prstGeom>
        </p:spPr>
      </p:pic>
      <p:pic>
        <p:nvPicPr>
          <p:cNvPr id="16" name="Picture 15">
            <a:extLst>
              <a:ext uri="{FF2B5EF4-FFF2-40B4-BE49-F238E27FC236}">
                <a16:creationId xmlns:a16="http://schemas.microsoft.com/office/drawing/2014/main" id="{8D225512-FF3D-43D5-810E-1E95E535BFD2}"/>
              </a:ext>
            </a:extLst>
          </p:cNvPr>
          <p:cNvPicPr>
            <a:picLocks noChangeAspect="1"/>
          </p:cNvPicPr>
          <p:nvPr/>
        </p:nvPicPr>
        <p:blipFill>
          <a:blip r:embed="rId3"/>
          <a:stretch>
            <a:fillRect/>
          </a:stretch>
        </p:blipFill>
        <p:spPr>
          <a:xfrm>
            <a:off x="4570742" y="153473"/>
            <a:ext cx="1168961" cy="1273914"/>
          </a:xfrm>
          <a:prstGeom prst="rect">
            <a:avLst/>
          </a:prstGeom>
        </p:spPr>
      </p:pic>
      <p:pic>
        <p:nvPicPr>
          <p:cNvPr id="18" name="Picture 17">
            <a:extLst>
              <a:ext uri="{FF2B5EF4-FFF2-40B4-BE49-F238E27FC236}">
                <a16:creationId xmlns:a16="http://schemas.microsoft.com/office/drawing/2014/main" id="{02F0DA42-1A4F-4607-83B7-CE7CD693985F}"/>
              </a:ext>
            </a:extLst>
          </p:cNvPr>
          <p:cNvPicPr>
            <a:picLocks noChangeAspect="1"/>
          </p:cNvPicPr>
          <p:nvPr/>
        </p:nvPicPr>
        <p:blipFill>
          <a:blip r:embed="rId4"/>
          <a:stretch>
            <a:fillRect/>
          </a:stretch>
        </p:blipFill>
        <p:spPr>
          <a:xfrm>
            <a:off x="8445906" y="153473"/>
            <a:ext cx="1363919" cy="1273914"/>
          </a:xfrm>
          <a:prstGeom prst="rect">
            <a:avLst/>
          </a:prstGeom>
        </p:spPr>
      </p:pic>
    </p:spTree>
    <p:extLst>
      <p:ext uri="{BB962C8B-B14F-4D97-AF65-F5344CB8AC3E}">
        <p14:creationId xmlns:p14="http://schemas.microsoft.com/office/powerpoint/2010/main" val="3699102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D541-D78E-49AC-A542-5CD583B603F3}"/>
              </a:ext>
            </a:extLst>
          </p:cNvPr>
          <p:cNvSpPr>
            <a:spLocks noGrp="1"/>
          </p:cNvSpPr>
          <p:nvPr>
            <p:ph type="title"/>
          </p:nvPr>
        </p:nvSpPr>
        <p:spPr/>
        <p:txBody>
          <a:bodyPr/>
          <a:lstStyle/>
          <a:p>
            <a:pPr algn="l"/>
            <a:r>
              <a:rPr lang="en-US" dirty="0"/>
              <a:t>REQUIREMENT OF SYSTEM</a:t>
            </a:r>
            <a:endParaRPr lang="en-IN" dirty="0"/>
          </a:p>
        </p:txBody>
      </p:sp>
      <p:sp>
        <p:nvSpPr>
          <p:cNvPr id="3" name="Content Placeholder 2">
            <a:extLst>
              <a:ext uri="{FF2B5EF4-FFF2-40B4-BE49-F238E27FC236}">
                <a16:creationId xmlns:a16="http://schemas.microsoft.com/office/drawing/2014/main" id="{5CA214BE-DBDB-4444-BD01-7F8C9B70DA96}"/>
              </a:ext>
            </a:extLst>
          </p:cNvPr>
          <p:cNvSpPr>
            <a:spLocks noGrp="1"/>
          </p:cNvSpPr>
          <p:nvPr>
            <p:ph idx="1"/>
          </p:nvPr>
        </p:nvSpPr>
        <p:spPr/>
        <p:txBody>
          <a:bodyPr/>
          <a:lstStyle/>
          <a:p>
            <a:pPr marL="457200" indent="-457200">
              <a:buFont typeface="+mj-lt"/>
              <a:buAutoNum type="alphaLcParenR"/>
            </a:pPr>
            <a:r>
              <a:rPr lang="en-US" dirty="0"/>
              <a:t>Technical Requirements</a:t>
            </a:r>
          </a:p>
          <a:p>
            <a:pPr marL="457200" indent="-457200">
              <a:buFont typeface="+mj-lt"/>
              <a:buAutoNum type="alphaLcParenR"/>
            </a:pPr>
            <a:r>
              <a:rPr lang="en-US" dirty="0"/>
              <a:t>Non-Technical Requirements</a:t>
            </a:r>
            <a:endParaRPr lang="en-IN" dirty="0"/>
          </a:p>
        </p:txBody>
      </p:sp>
      <p:sp>
        <p:nvSpPr>
          <p:cNvPr id="4" name="Slide Number Placeholder 3">
            <a:extLst>
              <a:ext uri="{FF2B5EF4-FFF2-40B4-BE49-F238E27FC236}">
                <a16:creationId xmlns:a16="http://schemas.microsoft.com/office/drawing/2014/main" id="{82161194-9588-4BEC-8DB1-4C940058AE8E}"/>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404107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59B9-6C8C-4C58-B829-0CD6C316539A}"/>
              </a:ext>
            </a:extLst>
          </p:cNvPr>
          <p:cNvSpPr>
            <a:spLocks noGrp="1"/>
          </p:cNvSpPr>
          <p:nvPr>
            <p:ph type="title"/>
          </p:nvPr>
        </p:nvSpPr>
        <p:spPr>
          <a:xfrm>
            <a:off x="1678536" y="237392"/>
            <a:ext cx="10018713" cy="1752599"/>
          </a:xfrm>
        </p:spPr>
        <p:txBody>
          <a:bodyPr/>
          <a:lstStyle/>
          <a:p>
            <a:pPr algn="l"/>
            <a:r>
              <a:rPr lang="en-US" dirty="0"/>
              <a:t>CUSTOMER</a:t>
            </a:r>
            <a:endParaRPr lang="en-IN" dirty="0"/>
          </a:p>
        </p:txBody>
      </p:sp>
      <p:graphicFrame>
        <p:nvGraphicFramePr>
          <p:cNvPr id="5" name="Content Placeholder 4">
            <a:extLst>
              <a:ext uri="{FF2B5EF4-FFF2-40B4-BE49-F238E27FC236}">
                <a16:creationId xmlns:a16="http://schemas.microsoft.com/office/drawing/2014/main" id="{87F70A82-2474-45E3-BB92-21763AFD5630}"/>
              </a:ext>
            </a:extLst>
          </p:cNvPr>
          <p:cNvGraphicFramePr>
            <a:graphicFrameLocks noGrp="1"/>
          </p:cNvGraphicFramePr>
          <p:nvPr>
            <p:ph idx="1"/>
            <p:extLst>
              <p:ext uri="{D42A27DB-BD31-4B8C-83A1-F6EECF244321}">
                <p14:modId xmlns:p14="http://schemas.microsoft.com/office/powerpoint/2010/main" val="1557531932"/>
              </p:ext>
            </p:extLst>
          </p:nvPr>
        </p:nvGraphicFramePr>
        <p:xfrm>
          <a:off x="1678536" y="1660891"/>
          <a:ext cx="10018713" cy="4206240"/>
        </p:xfrm>
        <a:graphic>
          <a:graphicData uri="http://schemas.openxmlformats.org/drawingml/2006/table">
            <a:tbl>
              <a:tblPr firstRow="1" bandRow="1">
                <a:tableStyleId>{5C22544A-7EE6-4342-B048-85BDC9FD1C3A}</a:tableStyleId>
              </a:tblPr>
              <a:tblGrid>
                <a:gridCol w="948084">
                  <a:extLst>
                    <a:ext uri="{9D8B030D-6E8A-4147-A177-3AD203B41FA5}">
                      <a16:colId xmlns:a16="http://schemas.microsoft.com/office/drawing/2014/main" val="97235446"/>
                    </a:ext>
                  </a:extLst>
                </a:gridCol>
                <a:gridCol w="1532142">
                  <a:extLst>
                    <a:ext uri="{9D8B030D-6E8A-4147-A177-3AD203B41FA5}">
                      <a16:colId xmlns:a16="http://schemas.microsoft.com/office/drawing/2014/main" val="3473292327"/>
                    </a:ext>
                  </a:extLst>
                </a:gridCol>
                <a:gridCol w="7538487">
                  <a:extLst>
                    <a:ext uri="{9D8B030D-6E8A-4147-A177-3AD203B41FA5}">
                      <a16:colId xmlns:a16="http://schemas.microsoft.com/office/drawing/2014/main" val="506025732"/>
                    </a:ext>
                  </a:extLst>
                </a:gridCol>
              </a:tblGrid>
              <a:tr h="612299">
                <a:tc>
                  <a:txBody>
                    <a:bodyPr/>
                    <a:lstStyle/>
                    <a:p>
                      <a:pPr algn="just"/>
                      <a:r>
                        <a:rPr lang="en-US" dirty="0"/>
                        <a:t>SR. NO.</a:t>
                      </a:r>
                    </a:p>
                  </a:txBody>
                  <a:tcPr/>
                </a:tc>
                <a:tc>
                  <a:txBody>
                    <a:bodyPr/>
                    <a:lstStyle/>
                    <a:p>
                      <a:pPr algn="just"/>
                      <a:r>
                        <a:rPr lang="en-US" dirty="0"/>
                        <a:t>PARAMETER </a:t>
                      </a:r>
                    </a:p>
                  </a:txBody>
                  <a:tcPr/>
                </a:tc>
                <a:tc>
                  <a:txBody>
                    <a:bodyPr/>
                    <a:lstStyle/>
                    <a:p>
                      <a:pPr algn="just"/>
                      <a:r>
                        <a:rPr lang="en-US" dirty="0"/>
                        <a:t>DESCRIPTION</a:t>
                      </a:r>
                    </a:p>
                  </a:txBody>
                  <a:tcPr/>
                </a:tc>
                <a:extLst>
                  <a:ext uri="{0D108BD9-81ED-4DB2-BD59-A6C34878D82A}">
                    <a16:rowId xmlns:a16="http://schemas.microsoft.com/office/drawing/2014/main" val="3553166226"/>
                  </a:ext>
                </a:extLst>
              </a:tr>
              <a:tr h="612299">
                <a:tc>
                  <a:txBody>
                    <a:bodyPr/>
                    <a:lstStyle/>
                    <a:p>
                      <a:pPr algn="ctr"/>
                      <a:r>
                        <a:rPr lang="en-US" dirty="0"/>
                        <a:t>1</a:t>
                      </a:r>
                    </a:p>
                  </a:txBody>
                  <a:tcPr/>
                </a:tc>
                <a:tc>
                  <a:txBody>
                    <a:bodyPr/>
                    <a:lstStyle/>
                    <a:p>
                      <a:pPr algn="ctr"/>
                      <a:r>
                        <a:rPr lang="en-US" dirty="0"/>
                        <a:t>C01</a:t>
                      </a:r>
                    </a:p>
                  </a:txBody>
                  <a:tcPr/>
                </a:tc>
                <a:tc>
                  <a:txBody>
                    <a:bodyPr/>
                    <a:lstStyle/>
                    <a:p>
                      <a:pPr algn="just"/>
                      <a:r>
                        <a:rPr lang="en-US" dirty="0"/>
                        <a:t>A customer shall be able to login to the system by providing Email-id and password. </a:t>
                      </a:r>
                    </a:p>
                  </a:txBody>
                  <a:tcPr/>
                </a:tc>
                <a:extLst>
                  <a:ext uri="{0D108BD9-81ED-4DB2-BD59-A6C34878D82A}">
                    <a16:rowId xmlns:a16="http://schemas.microsoft.com/office/drawing/2014/main" val="2980845335"/>
                  </a:ext>
                </a:extLst>
              </a:tr>
              <a:tr h="612299">
                <a:tc>
                  <a:txBody>
                    <a:bodyPr/>
                    <a:lstStyle/>
                    <a:p>
                      <a:pPr algn="ctr"/>
                      <a:r>
                        <a:rPr lang="en-US" dirty="0"/>
                        <a:t>2</a:t>
                      </a:r>
                    </a:p>
                  </a:txBody>
                  <a:tcPr/>
                </a:tc>
                <a:tc>
                  <a:txBody>
                    <a:bodyPr/>
                    <a:lstStyle/>
                    <a:p>
                      <a:pPr algn="ctr"/>
                      <a:r>
                        <a:rPr lang="en-US" dirty="0"/>
                        <a:t>C02</a:t>
                      </a:r>
                    </a:p>
                  </a:txBody>
                  <a:tcPr/>
                </a:tc>
                <a:tc>
                  <a:txBody>
                    <a:bodyPr/>
                    <a:lstStyle/>
                    <a:p>
                      <a:pPr algn="just"/>
                      <a:r>
                        <a:rPr lang="en-US" dirty="0"/>
                        <a:t>A Customer shall be able to register to the system by providing Firstname, Lastname, Email-id, Password and image.</a:t>
                      </a:r>
                    </a:p>
                  </a:txBody>
                  <a:tcPr/>
                </a:tc>
                <a:extLst>
                  <a:ext uri="{0D108BD9-81ED-4DB2-BD59-A6C34878D82A}">
                    <a16:rowId xmlns:a16="http://schemas.microsoft.com/office/drawing/2014/main" val="3445773673"/>
                  </a:ext>
                </a:extLst>
              </a:tr>
              <a:tr h="349885">
                <a:tc>
                  <a:txBody>
                    <a:bodyPr/>
                    <a:lstStyle/>
                    <a:p>
                      <a:pPr algn="ctr"/>
                      <a:r>
                        <a:rPr lang="en-US" dirty="0"/>
                        <a:t>3</a:t>
                      </a:r>
                    </a:p>
                  </a:txBody>
                  <a:tcPr/>
                </a:tc>
                <a:tc>
                  <a:txBody>
                    <a:bodyPr/>
                    <a:lstStyle/>
                    <a:p>
                      <a:pPr algn="ctr"/>
                      <a:r>
                        <a:rPr lang="en-US" dirty="0"/>
                        <a:t>C03</a:t>
                      </a:r>
                    </a:p>
                  </a:txBody>
                  <a:tcPr/>
                </a:tc>
                <a:tc>
                  <a:txBody>
                    <a:bodyPr/>
                    <a:lstStyle/>
                    <a:p>
                      <a:pPr algn="just"/>
                      <a:r>
                        <a:rPr lang="en-US" dirty="0"/>
                        <a:t>A customer shall be able to opt for the Forgot password option.</a:t>
                      </a:r>
                    </a:p>
                  </a:txBody>
                  <a:tcPr/>
                </a:tc>
                <a:extLst>
                  <a:ext uri="{0D108BD9-81ED-4DB2-BD59-A6C34878D82A}">
                    <a16:rowId xmlns:a16="http://schemas.microsoft.com/office/drawing/2014/main" val="2150396074"/>
                  </a:ext>
                </a:extLst>
              </a:tr>
              <a:tr h="612299">
                <a:tc>
                  <a:txBody>
                    <a:bodyPr/>
                    <a:lstStyle/>
                    <a:p>
                      <a:pPr algn="ctr"/>
                      <a:r>
                        <a:rPr lang="en-US" dirty="0"/>
                        <a:t>4</a:t>
                      </a:r>
                    </a:p>
                  </a:txBody>
                  <a:tcPr/>
                </a:tc>
                <a:tc>
                  <a:txBody>
                    <a:bodyPr/>
                    <a:lstStyle/>
                    <a:p>
                      <a:pPr algn="ctr"/>
                      <a:r>
                        <a:rPr lang="en-US" dirty="0"/>
                        <a:t>C04</a:t>
                      </a:r>
                    </a:p>
                  </a:txBody>
                  <a:tcPr/>
                </a:tc>
                <a:tc>
                  <a:txBody>
                    <a:bodyPr/>
                    <a:lstStyle/>
                    <a:p>
                      <a:pPr algn="just"/>
                      <a:r>
                        <a:rPr lang="en-US" dirty="0"/>
                        <a:t>A customer shall be able to navigate through list of services available and select a specific service form it.</a:t>
                      </a:r>
                    </a:p>
                  </a:txBody>
                  <a:tcPr/>
                </a:tc>
                <a:extLst>
                  <a:ext uri="{0D108BD9-81ED-4DB2-BD59-A6C34878D82A}">
                    <a16:rowId xmlns:a16="http://schemas.microsoft.com/office/drawing/2014/main" val="938061175"/>
                  </a:ext>
                </a:extLst>
              </a:tr>
              <a:tr h="612299">
                <a:tc>
                  <a:txBody>
                    <a:bodyPr/>
                    <a:lstStyle/>
                    <a:p>
                      <a:pPr algn="ctr"/>
                      <a:r>
                        <a:rPr lang="en-US" dirty="0"/>
                        <a:t>5</a:t>
                      </a:r>
                    </a:p>
                  </a:txBody>
                  <a:tcPr/>
                </a:tc>
                <a:tc>
                  <a:txBody>
                    <a:bodyPr/>
                    <a:lstStyle/>
                    <a:p>
                      <a:pPr algn="ctr"/>
                      <a:r>
                        <a:rPr lang="en-US" dirty="0"/>
                        <a:t>C05</a:t>
                      </a:r>
                    </a:p>
                  </a:txBody>
                  <a:tcPr/>
                </a:tc>
                <a:tc>
                  <a:txBody>
                    <a:bodyPr/>
                    <a:lstStyle/>
                    <a:p>
                      <a:pPr algn="just"/>
                      <a:r>
                        <a:rPr lang="en-US" dirty="0"/>
                        <a:t>A customer shall be able to navigate through list of sub-services available for selected specific service and select a specific sub-service.</a:t>
                      </a:r>
                    </a:p>
                  </a:txBody>
                  <a:tcPr/>
                </a:tc>
                <a:extLst>
                  <a:ext uri="{0D108BD9-81ED-4DB2-BD59-A6C34878D82A}">
                    <a16:rowId xmlns:a16="http://schemas.microsoft.com/office/drawing/2014/main" val="4074285429"/>
                  </a:ext>
                </a:extLst>
              </a:tr>
              <a:tr h="612299">
                <a:tc>
                  <a:txBody>
                    <a:bodyPr/>
                    <a:lstStyle/>
                    <a:p>
                      <a:pPr algn="ctr"/>
                      <a:r>
                        <a:rPr lang="en-US" dirty="0"/>
                        <a:t>6</a:t>
                      </a:r>
                    </a:p>
                  </a:txBody>
                  <a:tcPr/>
                </a:tc>
                <a:tc>
                  <a:txBody>
                    <a:bodyPr/>
                    <a:lstStyle/>
                    <a:p>
                      <a:pPr algn="ctr"/>
                      <a:r>
                        <a:rPr lang="en-US" dirty="0"/>
                        <a:t>C06</a:t>
                      </a:r>
                    </a:p>
                  </a:txBody>
                  <a:tcPr/>
                </a:tc>
                <a:tc>
                  <a:txBody>
                    <a:bodyPr/>
                    <a:lstStyle/>
                    <a:p>
                      <a:pPr algn="just"/>
                      <a:r>
                        <a:rPr lang="en-US" dirty="0"/>
                        <a:t>A customer shall be able to navigate through list of vendors available for selected specific sub service and select a specific vendor for details.</a:t>
                      </a:r>
                    </a:p>
                  </a:txBody>
                  <a:tcPr/>
                </a:tc>
                <a:extLst>
                  <a:ext uri="{0D108BD9-81ED-4DB2-BD59-A6C34878D82A}">
                    <a16:rowId xmlns:a16="http://schemas.microsoft.com/office/drawing/2014/main" val="3321328817"/>
                  </a:ext>
                </a:extLst>
              </a:tr>
            </a:tbl>
          </a:graphicData>
        </a:graphic>
      </p:graphicFrame>
      <p:sp>
        <p:nvSpPr>
          <p:cNvPr id="4" name="Slide Number Placeholder 3">
            <a:extLst>
              <a:ext uri="{FF2B5EF4-FFF2-40B4-BE49-F238E27FC236}">
                <a16:creationId xmlns:a16="http://schemas.microsoft.com/office/drawing/2014/main" id="{912DF4AF-5304-4DA9-A712-C16D50127891}"/>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52097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7F70A82-2474-45E3-BB92-21763AFD5630}"/>
              </a:ext>
            </a:extLst>
          </p:cNvPr>
          <p:cNvGraphicFramePr>
            <a:graphicFrameLocks noGrp="1"/>
          </p:cNvGraphicFramePr>
          <p:nvPr>
            <p:ph idx="1"/>
            <p:extLst>
              <p:ext uri="{D42A27DB-BD31-4B8C-83A1-F6EECF244321}">
                <p14:modId xmlns:p14="http://schemas.microsoft.com/office/powerpoint/2010/main" val="3637881785"/>
              </p:ext>
            </p:extLst>
          </p:nvPr>
        </p:nvGraphicFramePr>
        <p:xfrm>
          <a:off x="1660952" y="1531537"/>
          <a:ext cx="10018713" cy="4452779"/>
        </p:xfrm>
        <a:graphic>
          <a:graphicData uri="http://schemas.openxmlformats.org/drawingml/2006/table">
            <a:tbl>
              <a:tblPr firstRow="1" bandRow="1">
                <a:tableStyleId>{5C22544A-7EE6-4342-B048-85BDC9FD1C3A}</a:tableStyleId>
              </a:tblPr>
              <a:tblGrid>
                <a:gridCol w="948084">
                  <a:extLst>
                    <a:ext uri="{9D8B030D-6E8A-4147-A177-3AD203B41FA5}">
                      <a16:colId xmlns:a16="http://schemas.microsoft.com/office/drawing/2014/main" val="97235446"/>
                    </a:ext>
                  </a:extLst>
                </a:gridCol>
                <a:gridCol w="1558518">
                  <a:extLst>
                    <a:ext uri="{9D8B030D-6E8A-4147-A177-3AD203B41FA5}">
                      <a16:colId xmlns:a16="http://schemas.microsoft.com/office/drawing/2014/main" val="3473292327"/>
                    </a:ext>
                  </a:extLst>
                </a:gridCol>
                <a:gridCol w="7512111">
                  <a:extLst>
                    <a:ext uri="{9D8B030D-6E8A-4147-A177-3AD203B41FA5}">
                      <a16:colId xmlns:a16="http://schemas.microsoft.com/office/drawing/2014/main" val="506025732"/>
                    </a:ext>
                  </a:extLst>
                </a:gridCol>
              </a:tblGrid>
              <a:tr h="612299">
                <a:tc>
                  <a:txBody>
                    <a:bodyPr/>
                    <a:lstStyle/>
                    <a:p>
                      <a:pPr algn="just"/>
                      <a:r>
                        <a:rPr lang="en-US" dirty="0"/>
                        <a:t>SR.NO.</a:t>
                      </a:r>
                    </a:p>
                  </a:txBody>
                  <a:tcPr/>
                </a:tc>
                <a:tc>
                  <a:txBody>
                    <a:bodyPr/>
                    <a:lstStyle/>
                    <a:p>
                      <a:pPr algn="just"/>
                      <a:r>
                        <a:rPr lang="en-US" dirty="0"/>
                        <a:t>PARAMETER </a:t>
                      </a:r>
                    </a:p>
                  </a:txBody>
                  <a:tcPr/>
                </a:tc>
                <a:tc>
                  <a:txBody>
                    <a:bodyPr/>
                    <a:lstStyle/>
                    <a:p>
                      <a:pPr algn="just"/>
                      <a:r>
                        <a:rPr lang="en-US" dirty="0"/>
                        <a:t>DESCRIPTION</a:t>
                      </a:r>
                    </a:p>
                  </a:txBody>
                  <a:tcPr/>
                </a:tc>
                <a:extLst>
                  <a:ext uri="{0D108BD9-81ED-4DB2-BD59-A6C34878D82A}">
                    <a16:rowId xmlns:a16="http://schemas.microsoft.com/office/drawing/2014/main" val="3553166226"/>
                  </a:ext>
                </a:extLst>
              </a:tr>
              <a:tr h="612299">
                <a:tc>
                  <a:txBody>
                    <a:bodyPr/>
                    <a:lstStyle/>
                    <a:p>
                      <a:pPr algn="ctr"/>
                      <a:r>
                        <a:rPr lang="en-US" dirty="0"/>
                        <a:t>7</a:t>
                      </a:r>
                    </a:p>
                  </a:txBody>
                  <a:tcPr/>
                </a:tc>
                <a:tc>
                  <a:txBody>
                    <a:bodyPr/>
                    <a:lstStyle/>
                    <a:p>
                      <a:pPr algn="ctr"/>
                      <a:r>
                        <a:rPr lang="en-US" dirty="0"/>
                        <a:t>C07</a:t>
                      </a:r>
                    </a:p>
                  </a:txBody>
                  <a:tcPr/>
                </a:tc>
                <a:tc>
                  <a:txBody>
                    <a:bodyPr/>
                    <a:lstStyle/>
                    <a:p>
                      <a:r>
                        <a:rPr lang="en-US" dirty="0"/>
                        <a:t>A customer shall be able to view details of  Vendor when a specific vendor is selected from a list of vendors. Details include Image representing Vendor , Vendor name, Description about vendor and Average rating given to Vendor. </a:t>
                      </a:r>
                    </a:p>
                  </a:txBody>
                  <a:tcPr/>
                </a:tc>
                <a:extLst>
                  <a:ext uri="{0D108BD9-81ED-4DB2-BD59-A6C34878D82A}">
                    <a16:rowId xmlns:a16="http://schemas.microsoft.com/office/drawing/2014/main" val="2980845335"/>
                  </a:ext>
                </a:extLst>
              </a:tr>
              <a:tr h="612299">
                <a:tc>
                  <a:txBody>
                    <a:bodyPr/>
                    <a:lstStyle/>
                    <a:p>
                      <a:pPr algn="ctr"/>
                      <a:r>
                        <a:rPr lang="en-US" dirty="0"/>
                        <a:t>8</a:t>
                      </a:r>
                    </a:p>
                  </a:txBody>
                  <a:tcPr/>
                </a:tc>
                <a:tc>
                  <a:txBody>
                    <a:bodyPr/>
                    <a:lstStyle/>
                    <a:p>
                      <a:pPr algn="ctr"/>
                      <a:r>
                        <a:rPr lang="en-US" dirty="0"/>
                        <a:t>C08</a:t>
                      </a:r>
                    </a:p>
                  </a:txBody>
                  <a:tcPr/>
                </a:tc>
                <a:tc>
                  <a:txBody>
                    <a:bodyPr/>
                    <a:lstStyle/>
                    <a:p>
                      <a:r>
                        <a:rPr lang="en-US" dirty="0"/>
                        <a:t>A customer shall be able to click “Contact Vendor” which will allow Customers to view details regarding Image, Name, Contact no and Email of Vendor.</a:t>
                      </a:r>
                    </a:p>
                  </a:txBody>
                  <a:tcPr/>
                </a:tc>
                <a:extLst>
                  <a:ext uri="{0D108BD9-81ED-4DB2-BD59-A6C34878D82A}">
                    <a16:rowId xmlns:a16="http://schemas.microsoft.com/office/drawing/2014/main" val="3445773673"/>
                  </a:ext>
                </a:extLst>
              </a:tr>
              <a:tr h="349885">
                <a:tc>
                  <a:txBody>
                    <a:bodyPr/>
                    <a:lstStyle/>
                    <a:p>
                      <a:pPr algn="ctr"/>
                      <a:r>
                        <a:rPr lang="en-US" dirty="0"/>
                        <a:t>9</a:t>
                      </a:r>
                    </a:p>
                  </a:txBody>
                  <a:tcPr/>
                </a:tc>
                <a:tc>
                  <a:txBody>
                    <a:bodyPr/>
                    <a:lstStyle/>
                    <a:p>
                      <a:pPr algn="ctr"/>
                      <a:r>
                        <a:rPr lang="en-US" dirty="0"/>
                        <a:t>C09</a:t>
                      </a:r>
                    </a:p>
                  </a:txBody>
                  <a:tcPr/>
                </a:tc>
                <a:tc>
                  <a:txBody>
                    <a:bodyPr/>
                    <a:lstStyle/>
                    <a:p>
                      <a:r>
                        <a:rPr lang="en-US" dirty="0"/>
                        <a:t>A Customer shall be able to see ratings by different users when “Rate Me” button is clicked. It includes Image representing user, name of user, Rating Description for Vendor, Rating given from 1 to 5 to Vendor.</a:t>
                      </a:r>
                    </a:p>
                  </a:txBody>
                  <a:tcPr/>
                </a:tc>
                <a:extLst>
                  <a:ext uri="{0D108BD9-81ED-4DB2-BD59-A6C34878D82A}">
                    <a16:rowId xmlns:a16="http://schemas.microsoft.com/office/drawing/2014/main" val="2150396074"/>
                  </a:ext>
                </a:extLst>
              </a:tr>
              <a:tr h="349885">
                <a:tc>
                  <a:txBody>
                    <a:bodyPr/>
                    <a:lstStyle/>
                    <a:p>
                      <a:pPr algn="ctr"/>
                      <a:r>
                        <a:rPr lang="en-US" dirty="0"/>
                        <a:t>10</a:t>
                      </a:r>
                    </a:p>
                  </a:txBody>
                  <a:tcPr/>
                </a:tc>
                <a:tc>
                  <a:txBody>
                    <a:bodyPr/>
                    <a:lstStyle/>
                    <a:p>
                      <a:pPr algn="ctr"/>
                      <a:r>
                        <a:rPr lang="en-US" dirty="0"/>
                        <a:t>C10</a:t>
                      </a:r>
                    </a:p>
                  </a:txBody>
                  <a:tcPr/>
                </a:tc>
                <a:tc>
                  <a:txBody>
                    <a:bodyPr/>
                    <a:lstStyle/>
                    <a:p>
                      <a:r>
                        <a:rPr lang="en-US" dirty="0"/>
                        <a:t>A customer shall be able to rate the Vendor by clicking “Add Rating” and the rating shall appear with all other customer ratings.</a:t>
                      </a:r>
                    </a:p>
                  </a:txBody>
                  <a:tcPr/>
                </a:tc>
                <a:extLst>
                  <a:ext uri="{0D108BD9-81ED-4DB2-BD59-A6C34878D82A}">
                    <a16:rowId xmlns:a16="http://schemas.microsoft.com/office/drawing/2014/main" val="795602372"/>
                  </a:ext>
                </a:extLst>
              </a:tr>
              <a:tr h="349885">
                <a:tc>
                  <a:txBody>
                    <a:bodyPr/>
                    <a:lstStyle/>
                    <a:p>
                      <a:pPr algn="ctr"/>
                      <a:r>
                        <a:rPr lang="en-US" dirty="0"/>
                        <a:t>11</a:t>
                      </a:r>
                    </a:p>
                  </a:txBody>
                  <a:tcPr/>
                </a:tc>
                <a:tc>
                  <a:txBody>
                    <a:bodyPr/>
                    <a:lstStyle/>
                    <a:p>
                      <a:pPr algn="ctr"/>
                      <a:r>
                        <a:rPr lang="en-US" dirty="0"/>
                        <a:t>C11</a:t>
                      </a:r>
                    </a:p>
                  </a:txBody>
                  <a:tcPr/>
                </a:tc>
                <a:tc>
                  <a:txBody>
                    <a:bodyPr/>
                    <a:lstStyle/>
                    <a:p>
                      <a:r>
                        <a:rPr lang="en-US" dirty="0"/>
                        <a:t>A customer shall be able to edit details in the Future.</a:t>
                      </a:r>
                    </a:p>
                  </a:txBody>
                  <a:tcPr/>
                </a:tc>
                <a:extLst>
                  <a:ext uri="{0D108BD9-81ED-4DB2-BD59-A6C34878D82A}">
                    <a16:rowId xmlns:a16="http://schemas.microsoft.com/office/drawing/2014/main" val="663731882"/>
                  </a:ext>
                </a:extLst>
              </a:tr>
              <a:tr h="349885">
                <a:tc>
                  <a:txBody>
                    <a:bodyPr/>
                    <a:lstStyle/>
                    <a:p>
                      <a:pPr algn="ctr"/>
                      <a:r>
                        <a:rPr lang="en-US" dirty="0"/>
                        <a:t>12</a:t>
                      </a:r>
                    </a:p>
                  </a:txBody>
                  <a:tcPr/>
                </a:tc>
                <a:tc>
                  <a:txBody>
                    <a:bodyPr/>
                    <a:lstStyle/>
                    <a:p>
                      <a:pPr algn="ctr"/>
                      <a:r>
                        <a:rPr lang="en-US" dirty="0"/>
                        <a:t>C12</a:t>
                      </a:r>
                    </a:p>
                  </a:txBody>
                  <a:tcPr/>
                </a:tc>
                <a:tc>
                  <a:txBody>
                    <a:bodyPr/>
                    <a:lstStyle/>
                    <a:p>
                      <a:r>
                        <a:rPr lang="en-US" dirty="0"/>
                        <a:t>A Customer shall be able to delete himself/herself from the system.</a:t>
                      </a:r>
                    </a:p>
                  </a:txBody>
                  <a:tcPr/>
                </a:tc>
                <a:extLst>
                  <a:ext uri="{0D108BD9-81ED-4DB2-BD59-A6C34878D82A}">
                    <a16:rowId xmlns:a16="http://schemas.microsoft.com/office/drawing/2014/main" val="3022947154"/>
                  </a:ext>
                </a:extLst>
              </a:tr>
            </a:tbl>
          </a:graphicData>
        </a:graphic>
      </p:graphicFrame>
      <p:sp>
        <p:nvSpPr>
          <p:cNvPr id="4" name="Slide Number Placeholder 3">
            <a:extLst>
              <a:ext uri="{FF2B5EF4-FFF2-40B4-BE49-F238E27FC236}">
                <a16:creationId xmlns:a16="http://schemas.microsoft.com/office/drawing/2014/main" id="{912DF4AF-5304-4DA9-A712-C16D50127891}"/>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4141069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59B9-6C8C-4C58-B829-0CD6C316539A}"/>
              </a:ext>
            </a:extLst>
          </p:cNvPr>
          <p:cNvSpPr>
            <a:spLocks noGrp="1"/>
          </p:cNvSpPr>
          <p:nvPr>
            <p:ph type="title"/>
          </p:nvPr>
        </p:nvSpPr>
        <p:spPr>
          <a:xfrm>
            <a:off x="1678536" y="237392"/>
            <a:ext cx="10018713" cy="1752599"/>
          </a:xfrm>
        </p:spPr>
        <p:txBody>
          <a:bodyPr/>
          <a:lstStyle/>
          <a:p>
            <a:pPr algn="l"/>
            <a:r>
              <a:rPr lang="en-US" dirty="0"/>
              <a:t>VENDOR</a:t>
            </a:r>
            <a:endParaRPr lang="en-IN" dirty="0"/>
          </a:p>
        </p:txBody>
      </p:sp>
      <p:graphicFrame>
        <p:nvGraphicFramePr>
          <p:cNvPr id="5" name="Content Placeholder 4">
            <a:extLst>
              <a:ext uri="{FF2B5EF4-FFF2-40B4-BE49-F238E27FC236}">
                <a16:creationId xmlns:a16="http://schemas.microsoft.com/office/drawing/2014/main" id="{87F70A82-2474-45E3-BB92-21763AFD5630}"/>
              </a:ext>
            </a:extLst>
          </p:cNvPr>
          <p:cNvGraphicFramePr>
            <a:graphicFrameLocks noGrp="1"/>
          </p:cNvGraphicFramePr>
          <p:nvPr>
            <p:ph idx="1"/>
            <p:extLst>
              <p:ext uri="{D42A27DB-BD31-4B8C-83A1-F6EECF244321}">
                <p14:modId xmlns:p14="http://schemas.microsoft.com/office/powerpoint/2010/main" val="1722157065"/>
              </p:ext>
            </p:extLst>
          </p:nvPr>
        </p:nvGraphicFramePr>
        <p:xfrm>
          <a:off x="1678535" y="1422281"/>
          <a:ext cx="10018713" cy="4627412"/>
        </p:xfrm>
        <a:graphic>
          <a:graphicData uri="http://schemas.openxmlformats.org/drawingml/2006/table">
            <a:tbl>
              <a:tblPr firstRow="1" bandRow="1">
                <a:tableStyleId>{5C22544A-7EE6-4342-B048-85BDC9FD1C3A}</a:tableStyleId>
              </a:tblPr>
              <a:tblGrid>
                <a:gridCol w="948084">
                  <a:extLst>
                    <a:ext uri="{9D8B030D-6E8A-4147-A177-3AD203B41FA5}">
                      <a16:colId xmlns:a16="http://schemas.microsoft.com/office/drawing/2014/main" val="97235446"/>
                    </a:ext>
                  </a:extLst>
                </a:gridCol>
                <a:gridCol w="1532142">
                  <a:extLst>
                    <a:ext uri="{9D8B030D-6E8A-4147-A177-3AD203B41FA5}">
                      <a16:colId xmlns:a16="http://schemas.microsoft.com/office/drawing/2014/main" val="3473292327"/>
                    </a:ext>
                  </a:extLst>
                </a:gridCol>
                <a:gridCol w="7538487">
                  <a:extLst>
                    <a:ext uri="{9D8B030D-6E8A-4147-A177-3AD203B41FA5}">
                      <a16:colId xmlns:a16="http://schemas.microsoft.com/office/drawing/2014/main" val="506025732"/>
                    </a:ext>
                  </a:extLst>
                </a:gridCol>
              </a:tblGrid>
              <a:tr h="602496">
                <a:tc>
                  <a:txBody>
                    <a:bodyPr/>
                    <a:lstStyle/>
                    <a:p>
                      <a:pPr algn="just"/>
                      <a:r>
                        <a:rPr lang="en-US" dirty="0"/>
                        <a:t>SR. NO.</a:t>
                      </a:r>
                    </a:p>
                  </a:txBody>
                  <a:tcPr/>
                </a:tc>
                <a:tc>
                  <a:txBody>
                    <a:bodyPr/>
                    <a:lstStyle/>
                    <a:p>
                      <a:pPr algn="just"/>
                      <a:r>
                        <a:rPr lang="en-US" dirty="0"/>
                        <a:t>PARAMETER </a:t>
                      </a:r>
                    </a:p>
                  </a:txBody>
                  <a:tcPr/>
                </a:tc>
                <a:tc>
                  <a:txBody>
                    <a:bodyPr/>
                    <a:lstStyle/>
                    <a:p>
                      <a:pPr algn="just"/>
                      <a:r>
                        <a:rPr lang="en-US" dirty="0"/>
                        <a:t>DESCRIPTION</a:t>
                      </a:r>
                    </a:p>
                  </a:txBody>
                  <a:tcPr/>
                </a:tc>
                <a:extLst>
                  <a:ext uri="{0D108BD9-81ED-4DB2-BD59-A6C34878D82A}">
                    <a16:rowId xmlns:a16="http://schemas.microsoft.com/office/drawing/2014/main" val="3553166226"/>
                  </a:ext>
                </a:extLst>
              </a:tr>
              <a:tr h="602496">
                <a:tc>
                  <a:txBody>
                    <a:bodyPr/>
                    <a:lstStyle/>
                    <a:p>
                      <a:pPr algn="ctr"/>
                      <a:r>
                        <a:rPr lang="en-US" dirty="0"/>
                        <a:t>1</a:t>
                      </a:r>
                    </a:p>
                  </a:txBody>
                  <a:tcPr/>
                </a:tc>
                <a:tc>
                  <a:txBody>
                    <a:bodyPr/>
                    <a:lstStyle/>
                    <a:p>
                      <a:pPr algn="ctr"/>
                      <a:r>
                        <a:rPr lang="en-US" dirty="0"/>
                        <a:t>V01</a:t>
                      </a:r>
                    </a:p>
                  </a:txBody>
                  <a:tcPr/>
                </a:tc>
                <a:tc>
                  <a:txBody>
                    <a:bodyPr/>
                    <a:lstStyle/>
                    <a:p>
                      <a:r>
                        <a:rPr lang="en-US" dirty="0"/>
                        <a:t>A Vendor shall be able to send Verification request in order to register himself/herself in application.</a:t>
                      </a:r>
                    </a:p>
                  </a:txBody>
                  <a:tcPr/>
                </a:tc>
                <a:extLst>
                  <a:ext uri="{0D108BD9-81ED-4DB2-BD59-A6C34878D82A}">
                    <a16:rowId xmlns:a16="http://schemas.microsoft.com/office/drawing/2014/main" val="2980845335"/>
                  </a:ext>
                </a:extLst>
              </a:tr>
              <a:tr h="602496">
                <a:tc>
                  <a:txBody>
                    <a:bodyPr/>
                    <a:lstStyle/>
                    <a:p>
                      <a:pPr algn="ctr"/>
                      <a:r>
                        <a:rPr lang="en-US" dirty="0"/>
                        <a:t>2</a:t>
                      </a:r>
                    </a:p>
                  </a:txBody>
                  <a:tcPr/>
                </a:tc>
                <a:tc>
                  <a:txBody>
                    <a:bodyPr/>
                    <a:lstStyle/>
                    <a:p>
                      <a:pPr algn="ctr"/>
                      <a:r>
                        <a:rPr lang="en-US" dirty="0"/>
                        <a:t>V02</a:t>
                      </a:r>
                    </a:p>
                  </a:txBody>
                  <a:tcPr/>
                </a:tc>
                <a:tc>
                  <a:txBody>
                    <a:bodyPr/>
                    <a:lstStyle/>
                    <a:p>
                      <a:r>
                        <a:rPr lang="en-US" dirty="0"/>
                        <a:t>A Vendor shall be able to login  to  the web system by providing Email-id and Password.</a:t>
                      </a:r>
                    </a:p>
                  </a:txBody>
                  <a:tcPr/>
                </a:tc>
                <a:extLst>
                  <a:ext uri="{0D108BD9-81ED-4DB2-BD59-A6C34878D82A}">
                    <a16:rowId xmlns:a16="http://schemas.microsoft.com/office/drawing/2014/main" val="3445773673"/>
                  </a:ext>
                </a:extLst>
              </a:tr>
              <a:tr h="860709">
                <a:tc>
                  <a:txBody>
                    <a:bodyPr/>
                    <a:lstStyle/>
                    <a:p>
                      <a:pPr algn="ctr"/>
                      <a:r>
                        <a:rPr lang="en-US" dirty="0"/>
                        <a:t>3</a:t>
                      </a:r>
                    </a:p>
                  </a:txBody>
                  <a:tcPr/>
                </a:tc>
                <a:tc>
                  <a:txBody>
                    <a:bodyPr/>
                    <a:lstStyle/>
                    <a:p>
                      <a:pPr algn="ctr"/>
                      <a:r>
                        <a:rPr lang="en-US" dirty="0"/>
                        <a:t>V03</a:t>
                      </a:r>
                    </a:p>
                  </a:txBody>
                  <a:tcPr/>
                </a:tc>
                <a:tc>
                  <a:txBody>
                    <a:bodyPr/>
                    <a:lstStyle/>
                    <a:p>
                      <a:r>
                        <a:rPr lang="en-US" dirty="0"/>
                        <a:t>A Vendor shall be able to register in web system after successful Verification by providing Firstname, Lastname , Contact No, Email-id, Description regarding services provided, Image representing Vendor. </a:t>
                      </a:r>
                    </a:p>
                  </a:txBody>
                  <a:tcPr/>
                </a:tc>
                <a:extLst>
                  <a:ext uri="{0D108BD9-81ED-4DB2-BD59-A6C34878D82A}">
                    <a16:rowId xmlns:a16="http://schemas.microsoft.com/office/drawing/2014/main" val="2150396074"/>
                  </a:ext>
                </a:extLst>
              </a:tr>
              <a:tr h="576346">
                <a:tc>
                  <a:txBody>
                    <a:bodyPr/>
                    <a:lstStyle/>
                    <a:p>
                      <a:pPr algn="ctr"/>
                      <a:r>
                        <a:rPr lang="en-US" dirty="0"/>
                        <a:t>4</a:t>
                      </a:r>
                    </a:p>
                  </a:txBody>
                  <a:tcPr/>
                </a:tc>
                <a:tc>
                  <a:txBody>
                    <a:bodyPr/>
                    <a:lstStyle/>
                    <a:p>
                      <a:pPr algn="ctr"/>
                      <a:r>
                        <a:rPr lang="en-US" dirty="0"/>
                        <a:t>V04</a:t>
                      </a:r>
                    </a:p>
                  </a:txBody>
                  <a:tcPr/>
                </a:tc>
                <a:tc>
                  <a:txBody>
                    <a:bodyPr/>
                    <a:lstStyle/>
                    <a:p>
                      <a:r>
                        <a:rPr lang="en-US" dirty="0"/>
                        <a:t>A Vendor shall be able to see the ratings given by different Customers.</a:t>
                      </a:r>
                    </a:p>
                  </a:txBody>
                  <a:tcPr/>
                </a:tc>
                <a:extLst>
                  <a:ext uri="{0D108BD9-81ED-4DB2-BD59-A6C34878D82A}">
                    <a16:rowId xmlns:a16="http://schemas.microsoft.com/office/drawing/2014/main" val="938061175"/>
                  </a:ext>
                </a:extLst>
              </a:tr>
              <a:tr h="576346">
                <a:tc>
                  <a:txBody>
                    <a:bodyPr/>
                    <a:lstStyle/>
                    <a:p>
                      <a:pPr algn="ctr"/>
                      <a:r>
                        <a:rPr lang="en-US" dirty="0"/>
                        <a:t>5</a:t>
                      </a:r>
                    </a:p>
                  </a:txBody>
                  <a:tcPr/>
                </a:tc>
                <a:tc>
                  <a:txBody>
                    <a:bodyPr/>
                    <a:lstStyle/>
                    <a:p>
                      <a:pPr algn="ctr"/>
                      <a:r>
                        <a:rPr lang="en-US" dirty="0"/>
                        <a:t>V05</a:t>
                      </a:r>
                    </a:p>
                  </a:txBody>
                  <a:tcPr/>
                </a:tc>
                <a:tc>
                  <a:txBody>
                    <a:bodyPr/>
                    <a:lstStyle/>
                    <a:p>
                      <a:r>
                        <a:rPr lang="en-US" dirty="0"/>
                        <a:t>A Vendor shall be able to edit details in the Future.</a:t>
                      </a:r>
                    </a:p>
                  </a:txBody>
                  <a:tcPr/>
                </a:tc>
                <a:extLst>
                  <a:ext uri="{0D108BD9-81ED-4DB2-BD59-A6C34878D82A}">
                    <a16:rowId xmlns:a16="http://schemas.microsoft.com/office/drawing/2014/main" val="4074285429"/>
                  </a:ext>
                </a:extLst>
              </a:tr>
              <a:tr h="602496">
                <a:tc>
                  <a:txBody>
                    <a:bodyPr/>
                    <a:lstStyle/>
                    <a:p>
                      <a:pPr algn="ctr"/>
                      <a:r>
                        <a:rPr lang="en-US" dirty="0"/>
                        <a:t>6</a:t>
                      </a:r>
                    </a:p>
                  </a:txBody>
                  <a:tcPr/>
                </a:tc>
                <a:tc>
                  <a:txBody>
                    <a:bodyPr/>
                    <a:lstStyle/>
                    <a:p>
                      <a:pPr algn="ctr"/>
                      <a:r>
                        <a:rPr lang="en-US" dirty="0"/>
                        <a:t>V06</a:t>
                      </a:r>
                    </a:p>
                  </a:txBody>
                  <a:tcPr/>
                </a:tc>
                <a:tc>
                  <a:txBody>
                    <a:bodyPr/>
                    <a:lstStyle/>
                    <a:p>
                      <a:r>
                        <a:rPr lang="en-US" dirty="0"/>
                        <a:t>A Vendor shall be able to delete himself/herself from System after which vendor will no longer be available in the System. </a:t>
                      </a:r>
                    </a:p>
                  </a:txBody>
                  <a:tcPr/>
                </a:tc>
                <a:extLst>
                  <a:ext uri="{0D108BD9-81ED-4DB2-BD59-A6C34878D82A}">
                    <a16:rowId xmlns:a16="http://schemas.microsoft.com/office/drawing/2014/main" val="3321328817"/>
                  </a:ext>
                </a:extLst>
              </a:tr>
            </a:tbl>
          </a:graphicData>
        </a:graphic>
      </p:graphicFrame>
      <p:sp>
        <p:nvSpPr>
          <p:cNvPr id="4" name="Slide Number Placeholder 3">
            <a:extLst>
              <a:ext uri="{FF2B5EF4-FFF2-40B4-BE49-F238E27FC236}">
                <a16:creationId xmlns:a16="http://schemas.microsoft.com/office/drawing/2014/main" id="{912DF4AF-5304-4DA9-A712-C16D50127891}"/>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823399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59B9-6C8C-4C58-B829-0CD6C316539A}"/>
              </a:ext>
            </a:extLst>
          </p:cNvPr>
          <p:cNvSpPr>
            <a:spLocks noGrp="1"/>
          </p:cNvSpPr>
          <p:nvPr>
            <p:ph type="title"/>
          </p:nvPr>
        </p:nvSpPr>
        <p:spPr>
          <a:xfrm>
            <a:off x="1678535" y="79130"/>
            <a:ext cx="10018713" cy="1752599"/>
          </a:xfrm>
        </p:spPr>
        <p:txBody>
          <a:bodyPr/>
          <a:lstStyle/>
          <a:p>
            <a:pPr algn="l"/>
            <a:r>
              <a:rPr lang="en-US" dirty="0"/>
              <a:t>ADMINISTRATOR</a:t>
            </a:r>
            <a:endParaRPr lang="en-IN" dirty="0"/>
          </a:p>
        </p:txBody>
      </p:sp>
      <p:graphicFrame>
        <p:nvGraphicFramePr>
          <p:cNvPr id="5" name="Content Placeholder 4">
            <a:extLst>
              <a:ext uri="{FF2B5EF4-FFF2-40B4-BE49-F238E27FC236}">
                <a16:creationId xmlns:a16="http://schemas.microsoft.com/office/drawing/2014/main" id="{87F70A82-2474-45E3-BB92-21763AFD5630}"/>
              </a:ext>
            </a:extLst>
          </p:cNvPr>
          <p:cNvGraphicFramePr>
            <a:graphicFrameLocks noGrp="1"/>
          </p:cNvGraphicFramePr>
          <p:nvPr>
            <p:ph idx="1"/>
            <p:extLst>
              <p:ext uri="{D42A27DB-BD31-4B8C-83A1-F6EECF244321}">
                <p14:modId xmlns:p14="http://schemas.microsoft.com/office/powerpoint/2010/main" val="1808699936"/>
              </p:ext>
            </p:extLst>
          </p:nvPr>
        </p:nvGraphicFramePr>
        <p:xfrm>
          <a:off x="1678534" y="1294813"/>
          <a:ext cx="10018713" cy="4754880"/>
        </p:xfrm>
        <a:graphic>
          <a:graphicData uri="http://schemas.openxmlformats.org/drawingml/2006/table">
            <a:tbl>
              <a:tblPr firstRow="1" bandRow="1">
                <a:tableStyleId>{5C22544A-7EE6-4342-B048-85BDC9FD1C3A}</a:tableStyleId>
              </a:tblPr>
              <a:tblGrid>
                <a:gridCol w="985534">
                  <a:extLst>
                    <a:ext uri="{9D8B030D-6E8A-4147-A177-3AD203B41FA5}">
                      <a16:colId xmlns:a16="http://schemas.microsoft.com/office/drawing/2014/main" val="97235446"/>
                    </a:ext>
                  </a:extLst>
                </a:gridCol>
                <a:gridCol w="1521069">
                  <a:extLst>
                    <a:ext uri="{9D8B030D-6E8A-4147-A177-3AD203B41FA5}">
                      <a16:colId xmlns:a16="http://schemas.microsoft.com/office/drawing/2014/main" val="3473292327"/>
                    </a:ext>
                  </a:extLst>
                </a:gridCol>
                <a:gridCol w="7512110">
                  <a:extLst>
                    <a:ext uri="{9D8B030D-6E8A-4147-A177-3AD203B41FA5}">
                      <a16:colId xmlns:a16="http://schemas.microsoft.com/office/drawing/2014/main" val="506025732"/>
                    </a:ext>
                  </a:extLst>
                </a:gridCol>
              </a:tblGrid>
              <a:tr h="276940">
                <a:tc>
                  <a:txBody>
                    <a:bodyPr/>
                    <a:lstStyle/>
                    <a:p>
                      <a:pPr algn="just"/>
                      <a:r>
                        <a:rPr lang="en-US" dirty="0"/>
                        <a:t>SR. NO.</a:t>
                      </a:r>
                    </a:p>
                  </a:txBody>
                  <a:tcPr/>
                </a:tc>
                <a:tc>
                  <a:txBody>
                    <a:bodyPr/>
                    <a:lstStyle/>
                    <a:p>
                      <a:pPr algn="just"/>
                      <a:r>
                        <a:rPr lang="en-US" dirty="0"/>
                        <a:t>PARAMETER </a:t>
                      </a:r>
                    </a:p>
                  </a:txBody>
                  <a:tcPr/>
                </a:tc>
                <a:tc>
                  <a:txBody>
                    <a:bodyPr/>
                    <a:lstStyle/>
                    <a:p>
                      <a:pPr algn="just"/>
                      <a:r>
                        <a:rPr lang="en-US" dirty="0"/>
                        <a:t>DESCRIPTION</a:t>
                      </a:r>
                    </a:p>
                  </a:txBody>
                  <a:tcPr/>
                </a:tc>
                <a:extLst>
                  <a:ext uri="{0D108BD9-81ED-4DB2-BD59-A6C34878D82A}">
                    <a16:rowId xmlns:a16="http://schemas.microsoft.com/office/drawing/2014/main" val="3553166226"/>
                  </a:ext>
                </a:extLst>
              </a:tr>
              <a:tr h="276940">
                <a:tc>
                  <a:txBody>
                    <a:bodyPr/>
                    <a:lstStyle/>
                    <a:p>
                      <a:pPr algn="ctr"/>
                      <a:r>
                        <a:rPr lang="en-US" dirty="0"/>
                        <a:t>1</a:t>
                      </a:r>
                    </a:p>
                  </a:txBody>
                  <a:tcPr/>
                </a:tc>
                <a:tc>
                  <a:txBody>
                    <a:bodyPr/>
                    <a:lstStyle/>
                    <a:p>
                      <a:pPr algn="ctr"/>
                      <a:r>
                        <a:rPr lang="en-US" dirty="0"/>
                        <a:t>A01</a:t>
                      </a:r>
                    </a:p>
                  </a:txBody>
                  <a:tcPr/>
                </a:tc>
                <a:tc>
                  <a:txBody>
                    <a:bodyPr/>
                    <a:lstStyle/>
                    <a:p>
                      <a:r>
                        <a:rPr lang="en-US" dirty="0"/>
                        <a:t>An Administrator shall be able to register in the web system.</a:t>
                      </a:r>
                    </a:p>
                  </a:txBody>
                  <a:tcPr/>
                </a:tc>
                <a:extLst>
                  <a:ext uri="{0D108BD9-81ED-4DB2-BD59-A6C34878D82A}">
                    <a16:rowId xmlns:a16="http://schemas.microsoft.com/office/drawing/2014/main" val="2980845335"/>
                  </a:ext>
                </a:extLst>
              </a:tr>
              <a:tr h="384881">
                <a:tc>
                  <a:txBody>
                    <a:bodyPr/>
                    <a:lstStyle/>
                    <a:p>
                      <a:pPr algn="ctr"/>
                      <a:r>
                        <a:rPr lang="en-US" dirty="0"/>
                        <a:t>2</a:t>
                      </a:r>
                    </a:p>
                  </a:txBody>
                  <a:tcPr/>
                </a:tc>
                <a:tc>
                  <a:txBody>
                    <a:bodyPr/>
                    <a:lstStyle/>
                    <a:p>
                      <a:pPr algn="ctr"/>
                      <a:r>
                        <a:rPr lang="en-US" dirty="0"/>
                        <a:t>A02</a:t>
                      </a:r>
                    </a:p>
                  </a:txBody>
                  <a:tcPr/>
                </a:tc>
                <a:tc>
                  <a:txBody>
                    <a:bodyPr/>
                    <a:lstStyle/>
                    <a:p>
                      <a:r>
                        <a:rPr lang="en-US" dirty="0"/>
                        <a:t>An Administrator shall be able to login to the web system by providing Email-id and Password.</a:t>
                      </a:r>
                    </a:p>
                  </a:txBody>
                  <a:tcPr/>
                </a:tc>
                <a:extLst>
                  <a:ext uri="{0D108BD9-81ED-4DB2-BD59-A6C34878D82A}">
                    <a16:rowId xmlns:a16="http://schemas.microsoft.com/office/drawing/2014/main" val="3445773673"/>
                  </a:ext>
                </a:extLst>
              </a:tr>
              <a:tr h="219932">
                <a:tc>
                  <a:txBody>
                    <a:bodyPr/>
                    <a:lstStyle/>
                    <a:p>
                      <a:pPr algn="ctr"/>
                      <a:r>
                        <a:rPr lang="en-US" dirty="0"/>
                        <a:t>3</a:t>
                      </a:r>
                    </a:p>
                  </a:txBody>
                  <a:tcPr/>
                </a:tc>
                <a:tc>
                  <a:txBody>
                    <a:bodyPr/>
                    <a:lstStyle/>
                    <a:p>
                      <a:pPr algn="ctr"/>
                      <a:r>
                        <a:rPr lang="en-US" dirty="0"/>
                        <a:t>A03</a:t>
                      </a:r>
                    </a:p>
                  </a:txBody>
                  <a:tcPr/>
                </a:tc>
                <a:tc>
                  <a:txBody>
                    <a:bodyPr/>
                    <a:lstStyle/>
                    <a:p>
                      <a:r>
                        <a:rPr lang="en-US" dirty="0"/>
                        <a:t>An Administrator shall be able to opt for the Forgot Password option. </a:t>
                      </a:r>
                    </a:p>
                  </a:txBody>
                  <a:tcPr/>
                </a:tc>
                <a:extLst>
                  <a:ext uri="{0D108BD9-81ED-4DB2-BD59-A6C34878D82A}">
                    <a16:rowId xmlns:a16="http://schemas.microsoft.com/office/drawing/2014/main" val="2150396074"/>
                  </a:ext>
                </a:extLst>
              </a:tr>
              <a:tr h="384881">
                <a:tc>
                  <a:txBody>
                    <a:bodyPr/>
                    <a:lstStyle/>
                    <a:p>
                      <a:pPr algn="ctr"/>
                      <a:r>
                        <a:rPr lang="en-US" dirty="0"/>
                        <a:t>4</a:t>
                      </a:r>
                    </a:p>
                  </a:txBody>
                  <a:tcPr/>
                </a:tc>
                <a:tc>
                  <a:txBody>
                    <a:bodyPr/>
                    <a:lstStyle/>
                    <a:p>
                      <a:pPr algn="ctr"/>
                      <a:r>
                        <a:rPr lang="en-US" dirty="0"/>
                        <a:t>A04</a:t>
                      </a:r>
                    </a:p>
                  </a:txBody>
                  <a:tcPr/>
                </a:tc>
                <a:tc>
                  <a:txBody>
                    <a:bodyPr/>
                    <a:lstStyle/>
                    <a:p>
                      <a:r>
                        <a:rPr lang="en-US" dirty="0"/>
                        <a:t>An Administrator shall be able to manage the database and all the tables inside the database.</a:t>
                      </a:r>
                    </a:p>
                  </a:txBody>
                  <a:tcPr/>
                </a:tc>
                <a:extLst>
                  <a:ext uri="{0D108BD9-81ED-4DB2-BD59-A6C34878D82A}">
                    <a16:rowId xmlns:a16="http://schemas.microsoft.com/office/drawing/2014/main" val="938061175"/>
                  </a:ext>
                </a:extLst>
              </a:tr>
              <a:tr h="264920">
                <a:tc>
                  <a:txBody>
                    <a:bodyPr/>
                    <a:lstStyle/>
                    <a:p>
                      <a:pPr algn="ctr"/>
                      <a:r>
                        <a:rPr lang="en-US" dirty="0"/>
                        <a:t>5</a:t>
                      </a:r>
                    </a:p>
                  </a:txBody>
                  <a:tcPr/>
                </a:tc>
                <a:tc>
                  <a:txBody>
                    <a:bodyPr/>
                    <a:lstStyle/>
                    <a:p>
                      <a:pPr algn="ctr"/>
                      <a:r>
                        <a:rPr lang="en-US" dirty="0"/>
                        <a:t>A05</a:t>
                      </a:r>
                    </a:p>
                  </a:txBody>
                  <a:tcPr/>
                </a:tc>
                <a:tc>
                  <a:txBody>
                    <a:bodyPr/>
                    <a:lstStyle/>
                    <a:p>
                      <a:r>
                        <a:rPr lang="en-US" dirty="0"/>
                        <a:t>An Administrator shall be able to verify the Vendor or Vendor request.</a:t>
                      </a:r>
                    </a:p>
                  </a:txBody>
                  <a:tcPr/>
                </a:tc>
                <a:extLst>
                  <a:ext uri="{0D108BD9-81ED-4DB2-BD59-A6C34878D82A}">
                    <a16:rowId xmlns:a16="http://schemas.microsoft.com/office/drawing/2014/main" val="4074285429"/>
                  </a:ext>
                </a:extLst>
              </a:tr>
              <a:tr h="219932">
                <a:tc>
                  <a:txBody>
                    <a:bodyPr/>
                    <a:lstStyle/>
                    <a:p>
                      <a:pPr algn="ctr"/>
                      <a:r>
                        <a:rPr lang="en-US" dirty="0"/>
                        <a:t>6</a:t>
                      </a:r>
                    </a:p>
                  </a:txBody>
                  <a:tcPr/>
                </a:tc>
                <a:tc>
                  <a:txBody>
                    <a:bodyPr/>
                    <a:lstStyle/>
                    <a:p>
                      <a:pPr algn="ctr"/>
                      <a:r>
                        <a:rPr lang="en-US" dirty="0"/>
                        <a:t>A06</a:t>
                      </a:r>
                    </a:p>
                  </a:txBody>
                  <a:tcPr/>
                </a:tc>
                <a:tc>
                  <a:txBody>
                    <a:bodyPr/>
                    <a:lstStyle/>
                    <a:p>
                      <a:r>
                        <a:rPr lang="en-US" dirty="0"/>
                        <a:t>An Administrator shall be able to manage Vendor.</a:t>
                      </a:r>
                    </a:p>
                  </a:txBody>
                  <a:tcPr/>
                </a:tc>
                <a:extLst>
                  <a:ext uri="{0D108BD9-81ED-4DB2-BD59-A6C34878D82A}">
                    <a16:rowId xmlns:a16="http://schemas.microsoft.com/office/drawing/2014/main" val="3321328817"/>
                  </a:ext>
                </a:extLst>
              </a:tr>
              <a:tr h="276940">
                <a:tc>
                  <a:txBody>
                    <a:bodyPr/>
                    <a:lstStyle/>
                    <a:p>
                      <a:pPr algn="ctr"/>
                      <a:r>
                        <a:rPr lang="en-US" dirty="0"/>
                        <a:t>7</a:t>
                      </a:r>
                    </a:p>
                  </a:txBody>
                  <a:tcPr/>
                </a:tc>
                <a:tc>
                  <a:txBody>
                    <a:bodyPr/>
                    <a:lstStyle/>
                    <a:p>
                      <a:pPr algn="ctr"/>
                      <a:r>
                        <a:rPr lang="en-US" dirty="0"/>
                        <a:t>A07</a:t>
                      </a:r>
                    </a:p>
                  </a:txBody>
                  <a:tcPr/>
                </a:tc>
                <a:tc>
                  <a:txBody>
                    <a:bodyPr/>
                    <a:lstStyle/>
                    <a:p>
                      <a:r>
                        <a:rPr lang="en-US" dirty="0"/>
                        <a:t>An Administrator shall be able to manage Customer.</a:t>
                      </a:r>
                    </a:p>
                  </a:txBody>
                  <a:tcPr/>
                </a:tc>
                <a:extLst>
                  <a:ext uri="{0D108BD9-81ED-4DB2-BD59-A6C34878D82A}">
                    <a16:rowId xmlns:a16="http://schemas.microsoft.com/office/drawing/2014/main" val="2263748435"/>
                  </a:ext>
                </a:extLst>
              </a:tr>
              <a:tr h="276940">
                <a:tc>
                  <a:txBody>
                    <a:bodyPr/>
                    <a:lstStyle/>
                    <a:p>
                      <a:pPr algn="ctr"/>
                      <a:r>
                        <a:rPr lang="en-US" dirty="0"/>
                        <a:t>8</a:t>
                      </a:r>
                    </a:p>
                  </a:txBody>
                  <a:tcPr/>
                </a:tc>
                <a:tc>
                  <a:txBody>
                    <a:bodyPr/>
                    <a:lstStyle/>
                    <a:p>
                      <a:pPr algn="ctr"/>
                      <a:r>
                        <a:rPr lang="en-US" dirty="0"/>
                        <a:t>A08</a:t>
                      </a:r>
                    </a:p>
                  </a:txBody>
                  <a:tcPr/>
                </a:tc>
                <a:tc>
                  <a:txBody>
                    <a:bodyPr/>
                    <a:lstStyle/>
                    <a:p>
                      <a:r>
                        <a:rPr lang="en-US" dirty="0"/>
                        <a:t>An Administrator shall be able to delete himself/herself from the Web System.</a:t>
                      </a:r>
                    </a:p>
                  </a:txBody>
                  <a:tcPr/>
                </a:tc>
                <a:extLst>
                  <a:ext uri="{0D108BD9-81ED-4DB2-BD59-A6C34878D82A}">
                    <a16:rowId xmlns:a16="http://schemas.microsoft.com/office/drawing/2014/main" val="1128333090"/>
                  </a:ext>
                </a:extLst>
              </a:tr>
              <a:tr h="549830">
                <a:tc>
                  <a:txBody>
                    <a:bodyPr/>
                    <a:lstStyle/>
                    <a:p>
                      <a:pPr algn="ctr"/>
                      <a:r>
                        <a:rPr lang="en-US" dirty="0"/>
                        <a:t>9</a:t>
                      </a:r>
                    </a:p>
                  </a:txBody>
                  <a:tcPr/>
                </a:tc>
                <a:tc>
                  <a:txBody>
                    <a:bodyPr/>
                    <a:lstStyle/>
                    <a:p>
                      <a:pPr algn="ctr"/>
                      <a:r>
                        <a:rPr lang="en-US" dirty="0"/>
                        <a:t>A09</a:t>
                      </a:r>
                    </a:p>
                  </a:txBody>
                  <a:tcPr/>
                </a:tc>
                <a:tc>
                  <a:txBody>
                    <a:bodyPr/>
                    <a:lstStyle/>
                    <a:p>
                      <a:r>
                        <a:rPr lang="en-US" dirty="0"/>
                        <a:t>An Administrator shall be able to Verify the request regarding the Forget Password by Customer and Vendor and on successful Verification, Password will be sent to their registered Email-id.</a:t>
                      </a:r>
                    </a:p>
                  </a:txBody>
                  <a:tcPr/>
                </a:tc>
                <a:extLst>
                  <a:ext uri="{0D108BD9-81ED-4DB2-BD59-A6C34878D82A}">
                    <a16:rowId xmlns:a16="http://schemas.microsoft.com/office/drawing/2014/main" val="3014332550"/>
                  </a:ext>
                </a:extLst>
              </a:tr>
            </a:tbl>
          </a:graphicData>
        </a:graphic>
      </p:graphicFrame>
      <p:sp>
        <p:nvSpPr>
          <p:cNvPr id="4" name="Slide Number Placeholder 3">
            <a:extLst>
              <a:ext uri="{FF2B5EF4-FFF2-40B4-BE49-F238E27FC236}">
                <a16:creationId xmlns:a16="http://schemas.microsoft.com/office/drawing/2014/main" id="{912DF4AF-5304-4DA9-A712-C16D5012789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42044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F203-147A-426B-B437-3E68CA860D0E}"/>
              </a:ext>
            </a:extLst>
          </p:cNvPr>
          <p:cNvSpPr>
            <a:spLocks noGrp="1"/>
          </p:cNvSpPr>
          <p:nvPr>
            <p:ph type="title"/>
          </p:nvPr>
        </p:nvSpPr>
        <p:spPr/>
        <p:txBody>
          <a:bodyPr/>
          <a:lstStyle/>
          <a:p>
            <a:pPr algn="l"/>
            <a:r>
              <a:rPr lang="en-US" dirty="0"/>
              <a:t>NON-FUNCTIONAL REQUIREMENTS</a:t>
            </a:r>
            <a:endParaRPr lang="en-IN" dirty="0"/>
          </a:p>
        </p:txBody>
      </p:sp>
      <p:graphicFrame>
        <p:nvGraphicFramePr>
          <p:cNvPr id="5" name="Content Placeholder 4">
            <a:extLst>
              <a:ext uri="{FF2B5EF4-FFF2-40B4-BE49-F238E27FC236}">
                <a16:creationId xmlns:a16="http://schemas.microsoft.com/office/drawing/2014/main" id="{19168BF6-E616-40C0-9D26-4F40E1C23EAF}"/>
              </a:ext>
            </a:extLst>
          </p:cNvPr>
          <p:cNvGraphicFramePr>
            <a:graphicFrameLocks noGrp="1"/>
          </p:cNvGraphicFramePr>
          <p:nvPr>
            <p:ph idx="1"/>
            <p:extLst>
              <p:ext uri="{D42A27DB-BD31-4B8C-83A1-F6EECF244321}">
                <p14:modId xmlns:p14="http://schemas.microsoft.com/office/powerpoint/2010/main" val="2961489063"/>
              </p:ext>
            </p:extLst>
          </p:nvPr>
        </p:nvGraphicFramePr>
        <p:xfrm>
          <a:off x="1484313" y="2312377"/>
          <a:ext cx="10018712" cy="3478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F6BBE19-7234-4C2C-B1D4-2E0D89823C2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267432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9168BF6-E616-40C0-9D26-4F40E1C23EAF}"/>
              </a:ext>
            </a:extLst>
          </p:cNvPr>
          <p:cNvGraphicFramePr>
            <a:graphicFrameLocks noGrp="1"/>
          </p:cNvGraphicFramePr>
          <p:nvPr>
            <p:ph idx="1"/>
            <p:extLst>
              <p:ext uri="{D42A27DB-BD31-4B8C-83A1-F6EECF244321}">
                <p14:modId xmlns:p14="http://schemas.microsoft.com/office/powerpoint/2010/main" val="867427757"/>
              </p:ext>
            </p:extLst>
          </p:nvPr>
        </p:nvGraphicFramePr>
        <p:xfrm>
          <a:off x="1484313" y="1107831"/>
          <a:ext cx="10018712" cy="4683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F6BBE19-7234-4C2C-B1D4-2E0D89823C2B}"/>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779830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8C0C-A33D-405F-9C7B-DD9F98DD1DD9}"/>
              </a:ext>
            </a:extLst>
          </p:cNvPr>
          <p:cNvSpPr>
            <a:spLocks noGrp="1"/>
          </p:cNvSpPr>
          <p:nvPr>
            <p:ph type="title"/>
          </p:nvPr>
        </p:nvSpPr>
        <p:spPr/>
        <p:txBody>
          <a:bodyPr/>
          <a:lstStyle/>
          <a:p>
            <a:pPr algn="l"/>
            <a:r>
              <a:rPr lang="en-US" dirty="0"/>
              <a:t>TOOLS AND TECHNOLOGY USED</a:t>
            </a:r>
            <a:endParaRPr lang="en-IN" dirty="0"/>
          </a:p>
        </p:txBody>
      </p:sp>
      <p:graphicFrame>
        <p:nvGraphicFramePr>
          <p:cNvPr id="5" name="Content Placeholder 4">
            <a:extLst>
              <a:ext uri="{FF2B5EF4-FFF2-40B4-BE49-F238E27FC236}">
                <a16:creationId xmlns:a16="http://schemas.microsoft.com/office/drawing/2014/main" id="{B2635CE4-677A-4318-982F-87541F9BCEA6}"/>
              </a:ext>
            </a:extLst>
          </p:cNvPr>
          <p:cNvGraphicFramePr>
            <a:graphicFrameLocks noGrp="1"/>
          </p:cNvGraphicFramePr>
          <p:nvPr>
            <p:ph idx="1"/>
            <p:extLst>
              <p:ext uri="{D42A27DB-BD31-4B8C-83A1-F6EECF244321}">
                <p14:modId xmlns:p14="http://schemas.microsoft.com/office/powerpoint/2010/main" val="1966435023"/>
              </p:ext>
            </p:extLst>
          </p:nvPr>
        </p:nvGraphicFramePr>
        <p:xfrm>
          <a:off x="1484313" y="2667000"/>
          <a:ext cx="10018712"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A2074878-9758-4833-BD3D-97B8CB7C5728}"/>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466918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A344-BCCA-4C77-9EE3-1E096C6C7113}"/>
              </a:ext>
            </a:extLst>
          </p:cNvPr>
          <p:cNvSpPr>
            <a:spLocks noGrp="1"/>
          </p:cNvSpPr>
          <p:nvPr>
            <p:ph type="title"/>
          </p:nvPr>
        </p:nvSpPr>
        <p:spPr/>
        <p:txBody>
          <a:bodyPr/>
          <a:lstStyle/>
          <a:p>
            <a:pPr algn="l"/>
            <a:r>
              <a:rPr lang="en-US" dirty="0"/>
              <a:t>COST ESTIMATION</a:t>
            </a:r>
            <a:endParaRPr lang="en-IN" dirty="0"/>
          </a:p>
        </p:txBody>
      </p:sp>
      <p:sp>
        <p:nvSpPr>
          <p:cNvPr id="3" name="Content Placeholder 2">
            <a:extLst>
              <a:ext uri="{FF2B5EF4-FFF2-40B4-BE49-F238E27FC236}">
                <a16:creationId xmlns:a16="http://schemas.microsoft.com/office/drawing/2014/main" id="{14793BAC-74E2-4BFF-842F-96A755CD61D5}"/>
              </a:ext>
            </a:extLst>
          </p:cNvPr>
          <p:cNvSpPr>
            <a:spLocks noGrp="1"/>
          </p:cNvSpPr>
          <p:nvPr>
            <p:ph idx="1"/>
          </p:nvPr>
        </p:nvSpPr>
        <p:spPr/>
        <p:txBody>
          <a:bodyPr/>
          <a:lstStyle/>
          <a:p>
            <a:r>
              <a:rPr lang="en-US" dirty="0"/>
              <a:t>Cost Estimation refers to the analysis of the components of the project and their costs in order to calculate the approximate total cost of the project. </a:t>
            </a:r>
          </a:p>
          <a:p>
            <a:r>
              <a:rPr lang="en-US" dirty="0"/>
              <a:t>The cost for Google Play Store Account is </a:t>
            </a:r>
            <a:r>
              <a:rPr lang="en-US" b="1" dirty="0"/>
              <a:t>$25</a:t>
            </a:r>
            <a:r>
              <a:rPr lang="en-US" dirty="0"/>
              <a:t>. It is a one time registration fee which we need to pay before we can upload an application. </a:t>
            </a:r>
          </a:p>
          <a:p>
            <a:r>
              <a:rPr lang="en-US" dirty="0"/>
              <a:t>Current Dollar price is </a:t>
            </a:r>
            <a:r>
              <a:rPr lang="en-US" b="1" dirty="0"/>
              <a:t>Rs. 71.46</a:t>
            </a:r>
            <a:r>
              <a:rPr lang="en-US" dirty="0"/>
              <a:t> so in INR it will be , </a:t>
            </a:r>
            <a:r>
              <a:rPr lang="en-IN" dirty="0">
                <a:latin typeface="Aharoni" panose="02010803020104030203" pitchFamily="2" charset="-79"/>
                <a:cs typeface="Aharoni" panose="02010803020104030203" pitchFamily="2" charset="-79"/>
              </a:rPr>
              <a:t>25*71.46 =1786.5 Rupees </a:t>
            </a:r>
          </a:p>
        </p:txBody>
      </p:sp>
      <p:sp>
        <p:nvSpPr>
          <p:cNvPr id="4" name="Slide Number Placeholder 3">
            <a:extLst>
              <a:ext uri="{FF2B5EF4-FFF2-40B4-BE49-F238E27FC236}">
                <a16:creationId xmlns:a16="http://schemas.microsoft.com/office/drawing/2014/main" id="{960054FE-B8CC-4435-8B66-BB123FED91B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562299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1592-571B-4E9B-AD3F-9AEE53C8407A}"/>
              </a:ext>
            </a:extLst>
          </p:cNvPr>
          <p:cNvSpPr>
            <a:spLocks noGrp="1"/>
          </p:cNvSpPr>
          <p:nvPr>
            <p:ph type="title"/>
          </p:nvPr>
        </p:nvSpPr>
        <p:spPr/>
        <p:txBody>
          <a:bodyPr>
            <a:normAutofit/>
          </a:bodyPr>
          <a:lstStyle/>
          <a:p>
            <a:pPr algn="l"/>
            <a:br>
              <a:rPr lang="en-IN" dirty="0"/>
            </a:br>
            <a:r>
              <a:rPr lang="en-US" sz="3100" dirty="0"/>
              <a:t>Cost to buy the domain name to make our Website available online (i.e. Web </a:t>
            </a:r>
            <a:r>
              <a:rPr lang="en-IN" sz="3100" dirty="0"/>
              <a:t>Hosting) this will include </a:t>
            </a:r>
            <a:endParaRPr lang="en-IN" dirty="0"/>
          </a:p>
        </p:txBody>
      </p:sp>
      <p:sp>
        <p:nvSpPr>
          <p:cNvPr id="3" name="Content Placeholder 2">
            <a:extLst>
              <a:ext uri="{FF2B5EF4-FFF2-40B4-BE49-F238E27FC236}">
                <a16:creationId xmlns:a16="http://schemas.microsoft.com/office/drawing/2014/main" id="{5BB5AD13-E28B-4D73-A71F-A9C7DA52AC96}"/>
              </a:ext>
            </a:extLst>
          </p:cNvPr>
          <p:cNvSpPr>
            <a:spLocks noGrp="1"/>
          </p:cNvSpPr>
          <p:nvPr>
            <p:ph idx="1"/>
          </p:nvPr>
        </p:nvSpPr>
        <p:spPr>
          <a:xfrm>
            <a:off x="1484311" y="2666999"/>
            <a:ext cx="4002090" cy="3124201"/>
          </a:xfrm>
        </p:spPr>
        <p:txBody>
          <a:bodyPr>
            <a:normAutofit fontScale="85000" lnSpcReduction="20000"/>
          </a:bodyPr>
          <a:lstStyle/>
          <a:p>
            <a:r>
              <a:rPr lang="en-IN" dirty="0"/>
              <a:t>Unlimited Domains </a:t>
            </a:r>
          </a:p>
          <a:p>
            <a:r>
              <a:rPr lang="en-IN" dirty="0"/>
              <a:t>Unlimited Disk Space </a:t>
            </a:r>
          </a:p>
          <a:p>
            <a:r>
              <a:rPr lang="en-IN" dirty="0"/>
              <a:t>Unlimited Transfer </a:t>
            </a:r>
          </a:p>
          <a:p>
            <a:r>
              <a:rPr lang="en-IN" dirty="0"/>
              <a:t>Unlimited Email Accounts </a:t>
            </a:r>
          </a:p>
          <a:p>
            <a:r>
              <a:rPr lang="en-IN" dirty="0"/>
              <a:t>Free Dedicated IP </a:t>
            </a:r>
          </a:p>
          <a:p>
            <a:r>
              <a:rPr lang="en-IN" dirty="0"/>
              <a:t>Free SSL Certificate </a:t>
            </a:r>
          </a:p>
          <a:p>
            <a:r>
              <a:rPr lang="en-IN" dirty="0"/>
              <a:t>1-Click Installation </a:t>
            </a:r>
          </a:p>
          <a:p>
            <a:r>
              <a:rPr lang="en-IN" dirty="0"/>
              <a:t>New-PHP 7.1 </a:t>
            </a:r>
          </a:p>
        </p:txBody>
      </p:sp>
      <p:sp>
        <p:nvSpPr>
          <p:cNvPr id="4" name="Slide Number Placeholder 3">
            <a:extLst>
              <a:ext uri="{FF2B5EF4-FFF2-40B4-BE49-F238E27FC236}">
                <a16:creationId xmlns:a16="http://schemas.microsoft.com/office/drawing/2014/main" id="{29022F1C-8F12-4C04-A793-8747C0B7C631}"/>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5" name="Rectangle 4">
            <a:extLst>
              <a:ext uri="{FF2B5EF4-FFF2-40B4-BE49-F238E27FC236}">
                <a16:creationId xmlns:a16="http://schemas.microsoft.com/office/drawing/2014/main" id="{8BD59421-8A25-4FA6-8179-AA472BE91455}"/>
              </a:ext>
            </a:extLst>
          </p:cNvPr>
          <p:cNvSpPr/>
          <p:nvPr/>
        </p:nvSpPr>
        <p:spPr>
          <a:xfrm>
            <a:off x="5486401" y="3680938"/>
            <a:ext cx="6276512" cy="1477328"/>
          </a:xfrm>
          <a:prstGeom prst="rect">
            <a:avLst/>
          </a:prstGeom>
        </p:spPr>
        <p:txBody>
          <a:bodyPr wrap="square">
            <a:spAutoFit/>
          </a:bodyPr>
          <a:lstStyle/>
          <a:p>
            <a:r>
              <a:rPr lang="en-US" dirty="0"/>
              <a:t>The total price will </a:t>
            </a:r>
            <a:r>
              <a:rPr lang="en-US" b="1" dirty="0"/>
              <a:t>be Rs. 399/month for 5 years of plan</a:t>
            </a:r>
            <a:r>
              <a:rPr lang="en-US" dirty="0"/>
              <a:t>. </a:t>
            </a:r>
          </a:p>
          <a:p>
            <a:r>
              <a:rPr lang="en-US" dirty="0"/>
              <a:t>So the Initial cost to launch the project will be:- </a:t>
            </a:r>
          </a:p>
          <a:p>
            <a:r>
              <a:rPr lang="en-IN" dirty="0"/>
              <a:t>= </a:t>
            </a:r>
            <a:r>
              <a:rPr lang="en-IN" dirty="0">
                <a:latin typeface="Abadi" panose="020B0604020104020204" pitchFamily="34" charset="0"/>
              </a:rPr>
              <a:t>1775.25 + 399 </a:t>
            </a:r>
          </a:p>
          <a:p>
            <a:r>
              <a:rPr lang="en-IN" dirty="0">
                <a:latin typeface="Abadi" panose="020B0604020104020204" pitchFamily="34" charset="0"/>
              </a:rPr>
              <a:t>= </a:t>
            </a:r>
            <a:r>
              <a:rPr lang="en-IN" b="1" dirty="0">
                <a:latin typeface="Abadi" panose="020B0604020104020204" pitchFamily="34" charset="0"/>
              </a:rPr>
              <a:t>2174.25 Rupees </a:t>
            </a:r>
          </a:p>
          <a:p>
            <a:r>
              <a:rPr lang="en-US" dirty="0"/>
              <a:t>This is the cost for the 1st month after which the cost will be </a:t>
            </a:r>
            <a:r>
              <a:rPr lang="en-US" b="1" dirty="0"/>
              <a:t>399</a:t>
            </a:r>
            <a:r>
              <a:rPr lang="en-US" dirty="0"/>
              <a:t>. </a:t>
            </a:r>
            <a:endParaRPr lang="en-IN" dirty="0"/>
          </a:p>
        </p:txBody>
      </p:sp>
    </p:spTree>
    <p:extLst>
      <p:ext uri="{BB962C8B-B14F-4D97-AF65-F5344CB8AC3E}">
        <p14:creationId xmlns:p14="http://schemas.microsoft.com/office/powerpoint/2010/main" val="508989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B3B3-FD61-493F-B212-F4E5AD35FBCD}"/>
              </a:ext>
            </a:extLst>
          </p:cNvPr>
          <p:cNvSpPr>
            <a:spLocks noGrp="1"/>
          </p:cNvSpPr>
          <p:nvPr>
            <p:ph type="title"/>
          </p:nvPr>
        </p:nvSpPr>
        <p:spPr/>
        <p:txBody>
          <a:bodyPr/>
          <a:lstStyle/>
          <a:p>
            <a:pPr algn="l"/>
            <a:r>
              <a:rPr lang="en-US" dirty="0">
                <a:effectLst>
                  <a:outerShdw blurRad="38100" dist="38100" dir="2700000" algn="tl">
                    <a:srgbClr val="000000">
                      <a:alpha val="43137"/>
                    </a:srgbClr>
                  </a:outerShdw>
                </a:effectLst>
              </a:rPr>
              <a:t>INTRODUCTION</a:t>
            </a:r>
            <a:endParaRPr lang="en-IN"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DAD17D5-F8A1-41C4-8A2A-960DC4EE5A29}"/>
              </a:ext>
            </a:extLst>
          </p:cNvPr>
          <p:cNvSpPr>
            <a:spLocks noGrp="1"/>
          </p:cNvSpPr>
          <p:nvPr>
            <p:ph idx="1"/>
          </p:nvPr>
        </p:nvSpPr>
        <p:spPr>
          <a:xfrm>
            <a:off x="1484310" y="1864311"/>
            <a:ext cx="10018713" cy="5122415"/>
          </a:xfrm>
        </p:spPr>
        <p:txBody>
          <a:bodyPr>
            <a:normAutofit/>
          </a:bodyPr>
          <a:lstStyle/>
          <a:p>
            <a:pPr marL="457200" indent="-457200">
              <a:buFont typeface="Wingdings" panose="05000000000000000000" pitchFamily="2" charset="2"/>
              <a:buChar char="§"/>
            </a:pPr>
            <a:r>
              <a:rPr lang="en-US" dirty="0">
                <a:ln w="0"/>
              </a:rPr>
              <a:t>A platform for all the small-scale vendors, housewives and any other skilled people who are not getting enough time to showcase their skills due to many different reasons like less market knowledge, less awareness of how to target the customers, and because of large-scale companies who have acquired the market.</a:t>
            </a:r>
          </a:p>
          <a:p>
            <a:pPr marL="457200" indent="-457200">
              <a:buFont typeface="Wingdings" panose="05000000000000000000" pitchFamily="2" charset="2"/>
              <a:buChar char="§"/>
            </a:pPr>
            <a:r>
              <a:rPr lang="en-US" dirty="0">
                <a:ln w="0"/>
              </a:rPr>
              <a:t>Our platform will help such skilled people to expand their businesses under their brand name and customers can afford their services at a reasonable cost. </a:t>
            </a:r>
          </a:p>
          <a:p>
            <a:pPr marL="457200" indent="-457200">
              <a:buFont typeface="Wingdings" panose="05000000000000000000" pitchFamily="2" charset="2"/>
              <a:buChar char="§"/>
            </a:pPr>
            <a:r>
              <a:rPr lang="en-US" dirty="0">
                <a:ln w="0"/>
              </a:rPr>
              <a:t>Customized information about services is available to customers and they can view various services in a real-time environment via application. </a:t>
            </a:r>
          </a:p>
          <a:p>
            <a:endParaRPr lang="en-IN" dirty="0"/>
          </a:p>
        </p:txBody>
      </p:sp>
      <p:sp>
        <p:nvSpPr>
          <p:cNvPr id="4" name="Slide Number Placeholder 3">
            <a:extLst>
              <a:ext uri="{FF2B5EF4-FFF2-40B4-BE49-F238E27FC236}">
                <a16:creationId xmlns:a16="http://schemas.microsoft.com/office/drawing/2014/main" id="{9A4FDB24-E305-4F90-8393-34BE80809459}"/>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90501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37204-3E2D-43A2-807F-B7AA6D7F7B6A}"/>
              </a:ext>
            </a:extLst>
          </p:cNvPr>
          <p:cNvSpPr>
            <a:spLocks noGrp="1"/>
          </p:cNvSpPr>
          <p:nvPr>
            <p:ph type="title"/>
          </p:nvPr>
        </p:nvSpPr>
        <p:spPr/>
        <p:txBody>
          <a:bodyPr/>
          <a:lstStyle/>
          <a:p>
            <a:pPr algn="l"/>
            <a:r>
              <a:rPr lang="en-US" dirty="0"/>
              <a:t>SYSTEM DESIGN</a:t>
            </a:r>
            <a:endParaRPr lang="en-IN" dirty="0"/>
          </a:p>
        </p:txBody>
      </p:sp>
      <p:graphicFrame>
        <p:nvGraphicFramePr>
          <p:cNvPr id="5" name="Content Placeholder 4">
            <a:extLst>
              <a:ext uri="{FF2B5EF4-FFF2-40B4-BE49-F238E27FC236}">
                <a16:creationId xmlns:a16="http://schemas.microsoft.com/office/drawing/2014/main" id="{3DC8FCEA-82B9-4C71-8E6F-D085C8C61746}"/>
              </a:ext>
            </a:extLst>
          </p:cNvPr>
          <p:cNvGraphicFramePr>
            <a:graphicFrameLocks noGrp="1"/>
          </p:cNvGraphicFramePr>
          <p:nvPr>
            <p:ph idx="1"/>
            <p:extLst>
              <p:ext uri="{D42A27DB-BD31-4B8C-83A1-F6EECF244321}">
                <p14:modId xmlns:p14="http://schemas.microsoft.com/office/powerpoint/2010/main" val="1999649486"/>
              </p:ext>
            </p:extLst>
          </p:nvPr>
        </p:nvGraphicFramePr>
        <p:xfrm>
          <a:off x="1484313" y="2092569"/>
          <a:ext cx="10018712" cy="3698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7721F7B0-D9D0-447B-8C68-E3B082F30C0F}"/>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343680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5A7C-CBC4-4488-92FE-1DCDF5C32E0A}"/>
              </a:ext>
            </a:extLst>
          </p:cNvPr>
          <p:cNvSpPr>
            <a:spLocks noGrp="1"/>
          </p:cNvSpPr>
          <p:nvPr>
            <p:ph type="title"/>
          </p:nvPr>
        </p:nvSpPr>
        <p:spPr>
          <a:xfrm>
            <a:off x="1484311" y="685800"/>
            <a:ext cx="10018713" cy="606669"/>
          </a:xfrm>
        </p:spPr>
        <p:txBody>
          <a:bodyPr>
            <a:normAutofit fontScale="90000"/>
          </a:bodyPr>
          <a:lstStyle/>
          <a:p>
            <a:pPr algn="l"/>
            <a:r>
              <a:rPr lang="en-US" dirty="0"/>
              <a:t>USECASE DIAGRAM</a:t>
            </a:r>
            <a:endParaRPr lang="en-IN" dirty="0"/>
          </a:p>
        </p:txBody>
      </p:sp>
      <p:pic>
        <p:nvPicPr>
          <p:cNvPr id="5" name="Content Placeholder 4">
            <a:extLst>
              <a:ext uri="{FF2B5EF4-FFF2-40B4-BE49-F238E27FC236}">
                <a16:creationId xmlns:a16="http://schemas.microsoft.com/office/drawing/2014/main" id="{FB948D5C-4D18-48E4-AE10-AF0EFB21EF9A}"/>
              </a:ext>
            </a:extLst>
          </p:cNvPr>
          <p:cNvPicPr>
            <a:picLocks noGrp="1" noChangeAspect="1"/>
          </p:cNvPicPr>
          <p:nvPr>
            <p:ph idx="1"/>
          </p:nvPr>
        </p:nvPicPr>
        <p:blipFill rotWithShape="1">
          <a:blip r:embed="rId2"/>
          <a:srcRect t="5824" r="9000" b="4316"/>
          <a:stretch/>
        </p:blipFill>
        <p:spPr>
          <a:xfrm>
            <a:off x="2258035" y="1287641"/>
            <a:ext cx="9110419" cy="5060405"/>
          </a:xfrm>
          <a:prstGeom prst="rect">
            <a:avLst/>
          </a:prstGeom>
        </p:spPr>
      </p:pic>
      <p:sp>
        <p:nvSpPr>
          <p:cNvPr id="4" name="Slide Number Placeholder 3">
            <a:extLst>
              <a:ext uri="{FF2B5EF4-FFF2-40B4-BE49-F238E27FC236}">
                <a16:creationId xmlns:a16="http://schemas.microsoft.com/office/drawing/2014/main" id="{606F8567-6407-494D-8C7C-58F29DFEE77A}"/>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761138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A037-9487-420F-94E0-50125422A6E5}"/>
              </a:ext>
            </a:extLst>
          </p:cNvPr>
          <p:cNvSpPr>
            <a:spLocks noGrp="1"/>
          </p:cNvSpPr>
          <p:nvPr>
            <p:ph type="title"/>
          </p:nvPr>
        </p:nvSpPr>
        <p:spPr>
          <a:xfrm>
            <a:off x="1484311" y="448374"/>
            <a:ext cx="10018713" cy="788077"/>
          </a:xfrm>
        </p:spPr>
        <p:txBody>
          <a:bodyPr>
            <a:normAutofit/>
          </a:bodyPr>
          <a:lstStyle/>
          <a:p>
            <a:pPr algn="l"/>
            <a:r>
              <a:rPr lang="en-US" dirty="0"/>
              <a:t>ACTIVITY DIAGRAM</a:t>
            </a:r>
            <a:endParaRPr lang="en-IN" dirty="0"/>
          </a:p>
        </p:txBody>
      </p:sp>
      <p:pic>
        <p:nvPicPr>
          <p:cNvPr id="5" name="Content Placeholder 4">
            <a:extLst>
              <a:ext uri="{FF2B5EF4-FFF2-40B4-BE49-F238E27FC236}">
                <a16:creationId xmlns:a16="http://schemas.microsoft.com/office/drawing/2014/main" id="{EAB51DDB-B5E2-463A-872B-79206824761E}"/>
              </a:ext>
            </a:extLst>
          </p:cNvPr>
          <p:cNvPicPr>
            <a:picLocks noGrp="1" noChangeAspect="1"/>
          </p:cNvPicPr>
          <p:nvPr>
            <p:ph idx="1"/>
          </p:nvPr>
        </p:nvPicPr>
        <p:blipFill>
          <a:blip r:embed="rId2"/>
          <a:stretch>
            <a:fillRect/>
          </a:stretch>
        </p:blipFill>
        <p:spPr>
          <a:xfrm>
            <a:off x="2057401" y="1236451"/>
            <a:ext cx="9196754" cy="5173175"/>
          </a:xfrm>
          <a:prstGeom prst="rect">
            <a:avLst/>
          </a:prstGeom>
        </p:spPr>
      </p:pic>
      <p:sp>
        <p:nvSpPr>
          <p:cNvPr id="4" name="Slide Number Placeholder 3">
            <a:extLst>
              <a:ext uri="{FF2B5EF4-FFF2-40B4-BE49-F238E27FC236}">
                <a16:creationId xmlns:a16="http://schemas.microsoft.com/office/drawing/2014/main" id="{79F4CFB3-B095-4831-B9E7-2748EAD5AFD4}"/>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101948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FE1193-26E5-41A3-8E37-62588973F3D5}"/>
              </a:ext>
            </a:extLst>
          </p:cNvPr>
          <p:cNvPicPr>
            <a:picLocks noGrp="1" noChangeAspect="1"/>
          </p:cNvPicPr>
          <p:nvPr>
            <p:ph idx="1"/>
          </p:nvPr>
        </p:nvPicPr>
        <p:blipFill>
          <a:blip r:embed="rId2"/>
          <a:stretch>
            <a:fillRect/>
          </a:stretch>
        </p:blipFill>
        <p:spPr>
          <a:xfrm>
            <a:off x="1529862" y="483027"/>
            <a:ext cx="9803423" cy="5514426"/>
          </a:xfrm>
          <a:prstGeom prst="rect">
            <a:avLst/>
          </a:prstGeom>
        </p:spPr>
      </p:pic>
      <p:sp>
        <p:nvSpPr>
          <p:cNvPr id="4" name="Slide Number Placeholder 3">
            <a:extLst>
              <a:ext uri="{FF2B5EF4-FFF2-40B4-BE49-F238E27FC236}">
                <a16:creationId xmlns:a16="http://schemas.microsoft.com/office/drawing/2014/main" id="{8AA80026-2C35-43C6-B232-2EA1DC35059F}"/>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254581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259B-EDEC-4761-B724-3301568142F0}"/>
              </a:ext>
            </a:extLst>
          </p:cNvPr>
          <p:cNvSpPr>
            <a:spLocks noGrp="1"/>
          </p:cNvSpPr>
          <p:nvPr>
            <p:ph type="title"/>
          </p:nvPr>
        </p:nvSpPr>
        <p:spPr>
          <a:xfrm>
            <a:off x="1484311" y="685800"/>
            <a:ext cx="10018713" cy="712177"/>
          </a:xfrm>
        </p:spPr>
        <p:txBody>
          <a:bodyPr>
            <a:normAutofit/>
          </a:bodyPr>
          <a:lstStyle/>
          <a:p>
            <a:pPr algn="l"/>
            <a:r>
              <a:rPr lang="en-US" dirty="0"/>
              <a:t>SEQUENCE DIAGRAM</a:t>
            </a:r>
            <a:endParaRPr lang="en-IN" dirty="0"/>
          </a:p>
        </p:txBody>
      </p:sp>
      <p:pic>
        <p:nvPicPr>
          <p:cNvPr id="5" name="Content Placeholder 4">
            <a:extLst>
              <a:ext uri="{FF2B5EF4-FFF2-40B4-BE49-F238E27FC236}">
                <a16:creationId xmlns:a16="http://schemas.microsoft.com/office/drawing/2014/main" id="{4DBDF9E3-EE1A-47FB-B953-1C62F94E04B7}"/>
              </a:ext>
            </a:extLst>
          </p:cNvPr>
          <p:cNvPicPr>
            <a:picLocks noGrp="1" noChangeAspect="1"/>
          </p:cNvPicPr>
          <p:nvPr>
            <p:ph idx="1"/>
          </p:nvPr>
        </p:nvPicPr>
        <p:blipFill rotWithShape="1">
          <a:blip r:embed="rId2"/>
          <a:srcRect r="31093" b="15385"/>
          <a:stretch/>
        </p:blipFill>
        <p:spPr>
          <a:xfrm>
            <a:off x="2584938" y="1393634"/>
            <a:ext cx="7728439" cy="5338251"/>
          </a:xfrm>
          <a:prstGeom prst="rect">
            <a:avLst/>
          </a:prstGeom>
        </p:spPr>
      </p:pic>
      <p:sp>
        <p:nvSpPr>
          <p:cNvPr id="4" name="Slide Number Placeholder 3">
            <a:extLst>
              <a:ext uri="{FF2B5EF4-FFF2-40B4-BE49-F238E27FC236}">
                <a16:creationId xmlns:a16="http://schemas.microsoft.com/office/drawing/2014/main" id="{85DA7BDA-77C2-4DD8-9126-EF787D4639CD}"/>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6" name="TextBox 5">
            <a:extLst>
              <a:ext uri="{FF2B5EF4-FFF2-40B4-BE49-F238E27FC236}">
                <a16:creationId xmlns:a16="http://schemas.microsoft.com/office/drawing/2014/main" id="{89761C49-0CB7-4CF5-9D77-477AAE419C13}"/>
              </a:ext>
            </a:extLst>
          </p:cNvPr>
          <p:cNvSpPr txBox="1"/>
          <p:nvPr/>
        </p:nvSpPr>
        <p:spPr>
          <a:xfrm>
            <a:off x="4097214" y="5852642"/>
            <a:ext cx="4703885" cy="369332"/>
          </a:xfrm>
          <a:prstGeom prst="rect">
            <a:avLst/>
          </a:prstGeom>
          <a:noFill/>
        </p:spPr>
        <p:txBody>
          <a:bodyPr wrap="square" rtlCol="0">
            <a:spAutoFit/>
          </a:bodyPr>
          <a:lstStyle/>
          <a:p>
            <a:pPr algn="ctr"/>
            <a:r>
              <a:rPr lang="en-US" dirty="0"/>
              <a:t>Sequence diagram of customer</a:t>
            </a:r>
            <a:endParaRPr lang="en-IN" dirty="0"/>
          </a:p>
        </p:txBody>
      </p:sp>
    </p:spTree>
    <p:extLst>
      <p:ext uri="{BB962C8B-B14F-4D97-AF65-F5344CB8AC3E}">
        <p14:creationId xmlns:p14="http://schemas.microsoft.com/office/powerpoint/2010/main" val="2981092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259B-EDEC-4761-B724-3301568142F0}"/>
              </a:ext>
            </a:extLst>
          </p:cNvPr>
          <p:cNvSpPr>
            <a:spLocks noGrp="1"/>
          </p:cNvSpPr>
          <p:nvPr>
            <p:ph type="title"/>
          </p:nvPr>
        </p:nvSpPr>
        <p:spPr>
          <a:xfrm>
            <a:off x="1484311" y="685800"/>
            <a:ext cx="10018713" cy="712177"/>
          </a:xfrm>
        </p:spPr>
        <p:txBody>
          <a:bodyPr>
            <a:normAutofit/>
          </a:bodyPr>
          <a:lstStyle/>
          <a:p>
            <a:pPr algn="l"/>
            <a:r>
              <a:rPr lang="en-US" dirty="0"/>
              <a:t>STATE DIAGRAM</a:t>
            </a:r>
            <a:endParaRPr lang="en-IN" dirty="0"/>
          </a:p>
        </p:txBody>
      </p:sp>
      <p:sp>
        <p:nvSpPr>
          <p:cNvPr id="4" name="Slide Number Placeholder 3">
            <a:extLst>
              <a:ext uri="{FF2B5EF4-FFF2-40B4-BE49-F238E27FC236}">
                <a16:creationId xmlns:a16="http://schemas.microsoft.com/office/drawing/2014/main" id="{85DA7BDA-77C2-4DD8-9126-EF787D4639CD}"/>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9" name="Content Placeholder 8">
            <a:extLst>
              <a:ext uri="{FF2B5EF4-FFF2-40B4-BE49-F238E27FC236}">
                <a16:creationId xmlns:a16="http://schemas.microsoft.com/office/drawing/2014/main" id="{5449B9E5-FDA1-4C44-9C2E-F574333E20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8770"/>
          <a:stretch/>
        </p:blipFill>
        <p:spPr>
          <a:xfrm>
            <a:off x="2204061" y="1255091"/>
            <a:ext cx="8946291" cy="5323262"/>
          </a:xfrm>
          <a:prstGeom prst="rect">
            <a:avLst/>
          </a:prstGeom>
        </p:spPr>
      </p:pic>
    </p:spTree>
    <p:extLst>
      <p:ext uri="{BB962C8B-B14F-4D97-AF65-F5344CB8AC3E}">
        <p14:creationId xmlns:p14="http://schemas.microsoft.com/office/powerpoint/2010/main" val="885842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259B-EDEC-4761-B724-3301568142F0}"/>
              </a:ext>
            </a:extLst>
          </p:cNvPr>
          <p:cNvSpPr>
            <a:spLocks noGrp="1"/>
          </p:cNvSpPr>
          <p:nvPr>
            <p:ph type="title"/>
          </p:nvPr>
        </p:nvSpPr>
        <p:spPr>
          <a:xfrm>
            <a:off x="1484311" y="685800"/>
            <a:ext cx="10018713" cy="712177"/>
          </a:xfrm>
        </p:spPr>
        <p:txBody>
          <a:bodyPr>
            <a:normAutofit/>
          </a:bodyPr>
          <a:lstStyle/>
          <a:p>
            <a:pPr algn="l"/>
            <a:r>
              <a:rPr lang="en-US" dirty="0"/>
              <a:t>CLASS DIAGRAM</a:t>
            </a:r>
            <a:endParaRPr lang="en-IN" dirty="0"/>
          </a:p>
        </p:txBody>
      </p:sp>
      <p:sp>
        <p:nvSpPr>
          <p:cNvPr id="4" name="Slide Number Placeholder 3">
            <a:extLst>
              <a:ext uri="{FF2B5EF4-FFF2-40B4-BE49-F238E27FC236}">
                <a16:creationId xmlns:a16="http://schemas.microsoft.com/office/drawing/2014/main" id="{85DA7BDA-77C2-4DD8-9126-EF787D4639CD}"/>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7" name="Content Placeholder 6">
            <a:extLst>
              <a:ext uri="{FF2B5EF4-FFF2-40B4-BE49-F238E27FC236}">
                <a16:creationId xmlns:a16="http://schemas.microsoft.com/office/drawing/2014/main" id="{0732F0B3-E579-4556-AEFD-D30E7CD681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0034" y="1397977"/>
            <a:ext cx="8341821" cy="5460023"/>
          </a:xfrm>
          <a:prstGeom prst="rect">
            <a:avLst/>
          </a:prstGeom>
        </p:spPr>
      </p:pic>
    </p:spTree>
    <p:extLst>
      <p:ext uri="{BB962C8B-B14F-4D97-AF65-F5344CB8AC3E}">
        <p14:creationId xmlns:p14="http://schemas.microsoft.com/office/powerpoint/2010/main" val="1747923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259B-EDEC-4761-B724-3301568142F0}"/>
              </a:ext>
            </a:extLst>
          </p:cNvPr>
          <p:cNvSpPr>
            <a:spLocks noGrp="1"/>
          </p:cNvSpPr>
          <p:nvPr>
            <p:ph type="title"/>
          </p:nvPr>
        </p:nvSpPr>
        <p:spPr>
          <a:xfrm>
            <a:off x="1484311" y="685800"/>
            <a:ext cx="10018713" cy="712177"/>
          </a:xfrm>
        </p:spPr>
        <p:txBody>
          <a:bodyPr>
            <a:normAutofit/>
          </a:bodyPr>
          <a:lstStyle/>
          <a:p>
            <a:pPr algn="l"/>
            <a:r>
              <a:rPr lang="en-US" dirty="0"/>
              <a:t>CLASS DIAGRAM</a:t>
            </a:r>
            <a:endParaRPr lang="en-IN" dirty="0"/>
          </a:p>
        </p:txBody>
      </p:sp>
      <p:sp>
        <p:nvSpPr>
          <p:cNvPr id="4" name="Slide Number Placeholder 3">
            <a:extLst>
              <a:ext uri="{FF2B5EF4-FFF2-40B4-BE49-F238E27FC236}">
                <a16:creationId xmlns:a16="http://schemas.microsoft.com/office/drawing/2014/main" id="{85DA7BDA-77C2-4DD8-9126-EF787D4639CD}"/>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7" name="Content Placeholder 6">
            <a:extLst>
              <a:ext uri="{FF2B5EF4-FFF2-40B4-BE49-F238E27FC236}">
                <a16:creationId xmlns:a16="http://schemas.microsoft.com/office/drawing/2014/main" id="{0732F0B3-E579-4556-AEFD-D30E7CD681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0034" y="1397977"/>
            <a:ext cx="8341821" cy="5460023"/>
          </a:xfrm>
          <a:prstGeom prst="rect">
            <a:avLst/>
          </a:prstGeom>
        </p:spPr>
      </p:pic>
    </p:spTree>
    <p:extLst>
      <p:ext uri="{BB962C8B-B14F-4D97-AF65-F5344CB8AC3E}">
        <p14:creationId xmlns:p14="http://schemas.microsoft.com/office/powerpoint/2010/main" val="3527979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89FDC74-A859-4915-8323-B63F32BEF7CB}"/>
              </a:ext>
            </a:extLst>
          </p:cNvPr>
          <p:cNvGraphicFramePr>
            <a:graphicFrameLocks noGrp="1"/>
          </p:cNvGraphicFramePr>
          <p:nvPr>
            <p:ph idx="1"/>
            <p:extLst>
              <p:ext uri="{D42A27DB-BD31-4B8C-83A1-F6EECF244321}">
                <p14:modId xmlns:p14="http://schemas.microsoft.com/office/powerpoint/2010/main" val="2748646249"/>
              </p:ext>
            </p:extLst>
          </p:nvPr>
        </p:nvGraphicFramePr>
        <p:xfrm>
          <a:off x="1484313" y="807868"/>
          <a:ext cx="10018712" cy="4983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BF255A1-66FB-41F9-85E8-B497BCF6722C}"/>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775128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968D-E884-4561-9347-509C8881A843}"/>
              </a:ext>
            </a:extLst>
          </p:cNvPr>
          <p:cNvSpPr>
            <a:spLocks noGrp="1"/>
          </p:cNvSpPr>
          <p:nvPr>
            <p:ph type="title"/>
          </p:nvPr>
        </p:nvSpPr>
        <p:spPr>
          <a:xfrm>
            <a:off x="1484313" y="686705"/>
            <a:ext cx="10018713" cy="1752599"/>
          </a:xfrm>
        </p:spPr>
        <p:txBody>
          <a:bodyPr/>
          <a:lstStyle/>
          <a:p>
            <a:pPr algn="l"/>
            <a:r>
              <a:rPr lang="en-US" dirty="0"/>
              <a:t>CUSTOMER TABLE</a:t>
            </a:r>
            <a:endParaRPr lang="en-IN" dirty="0"/>
          </a:p>
        </p:txBody>
      </p:sp>
      <p:sp>
        <p:nvSpPr>
          <p:cNvPr id="4" name="Slide Number Placeholder 3">
            <a:extLst>
              <a:ext uri="{FF2B5EF4-FFF2-40B4-BE49-F238E27FC236}">
                <a16:creationId xmlns:a16="http://schemas.microsoft.com/office/drawing/2014/main" id="{F956D476-63FC-4FFE-9B4E-2EF8F7A442CE}"/>
              </a:ext>
            </a:extLst>
          </p:cNvPr>
          <p:cNvSpPr>
            <a:spLocks noGrp="1"/>
          </p:cNvSpPr>
          <p:nvPr>
            <p:ph type="sldNum" sz="quarter" idx="12"/>
          </p:nvPr>
        </p:nvSpPr>
        <p:spPr/>
        <p:txBody>
          <a:bodyPr/>
          <a:lstStyle/>
          <a:p>
            <a:fld id="{D57F1E4F-1CFF-5643-939E-217C01CDF565}" type="slidenum">
              <a:rPr lang="en-US" smtClean="0"/>
              <a:pPr/>
              <a:t>29</a:t>
            </a:fld>
            <a:endParaRPr lang="en-US" dirty="0"/>
          </a:p>
        </p:txBody>
      </p:sp>
      <p:graphicFrame>
        <p:nvGraphicFramePr>
          <p:cNvPr id="8" name="Content Placeholder 7">
            <a:extLst>
              <a:ext uri="{FF2B5EF4-FFF2-40B4-BE49-F238E27FC236}">
                <a16:creationId xmlns:a16="http://schemas.microsoft.com/office/drawing/2014/main" id="{110ED1C1-8AC8-4586-80C5-25DA6938AAD7}"/>
              </a:ext>
            </a:extLst>
          </p:cNvPr>
          <p:cNvGraphicFramePr>
            <a:graphicFrameLocks noGrp="1"/>
          </p:cNvGraphicFramePr>
          <p:nvPr>
            <p:ph idx="1"/>
            <p:extLst>
              <p:ext uri="{D42A27DB-BD31-4B8C-83A1-F6EECF244321}">
                <p14:modId xmlns:p14="http://schemas.microsoft.com/office/powerpoint/2010/main" val="1102290019"/>
              </p:ext>
            </p:extLst>
          </p:nvPr>
        </p:nvGraphicFramePr>
        <p:xfrm>
          <a:off x="1484313" y="2439304"/>
          <a:ext cx="10018712" cy="2225040"/>
        </p:xfrm>
        <a:graphic>
          <a:graphicData uri="http://schemas.openxmlformats.org/drawingml/2006/table">
            <a:tbl>
              <a:tblPr firstRow="1" bandRow="1">
                <a:tableStyleId>{5C22544A-7EE6-4342-B048-85BDC9FD1C3A}</a:tableStyleId>
              </a:tblPr>
              <a:tblGrid>
                <a:gridCol w="2504678">
                  <a:extLst>
                    <a:ext uri="{9D8B030D-6E8A-4147-A177-3AD203B41FA5}">
                      <a16:colId xmlns:a16="http://schemas.microsoft.com/office/drawing/2014/main" val="3840720154"/>
                    </a:ext>
                  </a:extLst>
                </a:gridCol>
                <a:gridCol w="2504678">
                  <a:extLst>
                    <a:ext uri="{9D8B030D-6E8A-4147-A177-3AD203B41FA5}">
                      <a16:colId xmlns:a16="http://schemas.microsoft.com/office/drawing/2014/main" val="27514725"/>
                    </a:ext>
                  </a:extLst>
                </a:gridCol>
                <a:gridCol w="2082160">
                  <a:extLst>
                    <a:ext uri="{9D8B030D-6E8A-4147-A177-3AD203B41FA5}">
                      <a16:colId xmlns:a16="http://schemas.microsoft.com/office/drawing/2014/main" val="1726052323"/>
                    </a:ext>
                  </a:extLst>
                </a:gridCol>
                <a:gridCol w="2927196">
                  <a:extLst>
                    <a:ext uri="{9D8B030D-6E8A-4147-A177-3AD203B41FA5}">
                      <a16:colId xmlns:a16="http://schemas.microsoft.com/office/drawing/2014/main" val="694585615"/>
                    </a:ext>
                  </a:extLst>
                </a:gridCol>
              </a:tblGrid>
              <a:tr h="370840">
                <a:tc>
                  <a:txBody>
                    <a:bodyPr/>
                    <a:lstStyle/>
                    <a:p>
                      <a:pPr algn="l"/>
                      <a:r>
                        <a:rPr lang="en-US" dirty="0"/>
                        <a:t>FIELD NAME</a:t>
                      </a:r>
                    </a:p>
                  </a:txBody>
                  <a:tcPr/>
                </a:tc>
                <a:tc>
                  <a:txBody>
                    <a:bodyPr/>
                    <a:lstStyle/>
                    <a:p>
                      <a:pPr algn="l"/>
                      <a:r>
                        <a:rPr lang="en-US" dirty="0"/>
                        <a:t>DATATYPE(SIZE)</a:t>
                      </a:r>
                    </a:p>
                  </a:txBody>
                  <a:tcPr/>
                </a:tc>
                <a:tc>
                  <a:txBody>
                    <a:bodyPr/>
                    <a:lstStyle/>
                    <a:p>
                      <a:pPr algn="l"/>
                      <a:r>
                        <a:rPr lang="en-US" dirty="0"/>
                        <a:t>CONSTRAINT</a:t>
                      </a:r>
                    </a:p>
                  </a:txBody>
                  <a:tcPr/>
                </a:tc>
                <a:tc>
                  <a:txBody>
                    <a:bodyPr/>
                    <a:lstStyle/>
                    <a:p>
                      <a:pPr algn="l"/>
                      <a:r>
                        <a:rPr lang="en-US" dirty="0"/>
                        <a:t>DESCRIPTION</a:t>
                      </a:r>
                    </a:p>
                  </a:txBody>
                  <a:tcPr/>
                </a:tc>
                <a:extLst>
                  <a:ext uri="{0D108BD9-81ED-4DB2-BD59-A6C34878D82A}">
                    <a16:rowId xmlns:a16="http://schemas.microsoft.com/office/drawing/2014/main" val="1625291426"/>
                  </a:ext>
                </a:extLst>
              </a:tr>
              <a:tr h="370840">
                <a:tc>
                  <a:txBody>
                    <a:bodyPr/>
                    <a:lstStyle/>
                    <a:p>
                      <a:pPr algn="l"/>
                      <a:r>
                        <a:rPr lang="en-US" dirty="0"/>
                        <a:t>fname</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First Name of Customer</a:t>
                      </a:r>
                    </a:p>
                  </a:txBody>
                  <a:tcPr/>
                </a:tc>
                <a:extLst>
                  <a:ext uri="{0D108BD9-81ED-4DB2-BD59-A6C34878D82A}">
                    <a16:rowId xmlns:a16="http://schemas.microsoft.com/office/drawing/2014/main" val="4019944936"/>
                  </a:ext>
                </a:extLst>
              </a:tr>
              <a:tr h="370840">
                <a:tc>
                  <a:txBody>
                    <a:bodyPr/>
                    <a:lstStyle/>
                    <a:p>
                      <a:pPr algn="l"/>
                      <a:r>
                        <a:rPr lang="en-US" dirty="0"/>
                        <a:t>lname</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Last Name of Customer</a:t>
                      </a:r>
                    </a:p>
                  </a:txBody>
                  <a:tcPr/>
                </a:tc>
                <a:extLst>
                  <a:ext uri="{0D108BD9-81ED-4DB2-BD59-A6C34878D82A}">
                    <a16:rowId xmlns:a16="http://schemas.microsoft.com/office/drawing/2014/main" val="2623039996"/>
                  </a:ext>
                </a:extLst>
              </a:tr>
              <a:tr h="370840">
                <a:tc>
                  <a:txBody>
                    <a:bodyPr/>
                    <a:lstStyle/>
                    <a:p>
                      <a:pPr algn="l"/>
                      <a:r>
                        <a:rPr lang="en-US" dirty="0"/>
                        <a:t>username</a:t>
                      </a:r>
                    </a:p>
                  </a:txBody>
                  <a:tcPr/>
                </a:tc>
                <a:tc>
                  <a:txBody>
                    <a:bodyPr/>
                    <a:lstStyle/>
                    <a:p>
                      <a:pPr algn="l"/>
                      <a:r>
                        <a:rPr lang="en-US" dirty="0"/>
                        <a:t>String</a:t>
                      </a:r>
                    </a:p>
                  </a:txBody>
                  <a:tcPr/>
                </a:tc>
                <a:tc>
                  <a:txBody>
                    <a:bodyPr/>
                    <a:lstStyle/>
                    <a:p>
                      <a:pPr algn="l"/>
                      <a:r>
                        <a:rPr lang="en-US" dirty="0"/>
                        <a:t>required, unique</a:t>
                      </a:r>
                    </a:p>
                  </a:txBody>
                  <a:tcPr/>
                </a:tc>
                <a:tc>
                  <a:txBody>
                    <a:bodyPr/>
                    <a:lstStyle/>
                    <a:p>
                      <a:pPr algn="l"/>
                      <a:r>
                        <a:rPr lang="en-US" dirty="0"/>
                        <a:t>Username of Customer</a:t>
                      </a:r>
                    </a:p>
                  </a:txBody>
                  <a:tcPr/>
                </a:tc>
                <a:extLst>
                  <a:ext uri="{0D108BD9-81ED-4DB2-BD59-A6C34878D82A}">
                    <a16:rowId xmlns:a16="http://schemas.microsoft.com/office/drawing/2014/main" val="1772039465"/>
                  </a:ext>
                </a:extLst>
              </a:tr>
              <a:tr h="370840">
                <a:tc>
                  <a:txBody>
                    <a:bodyPr/>
                    <a:lstStyle/>
                    <a:p>
                      <a:pPr algn="l"/>
                      <a:r>
                        <a:rPr lang="en-US" dirty="0"/>
                        <a:t>email</a:t>
                      </a:r>
                    </a:p>
                  </a:txBody>
                  <a:tcPr/>
                </a:tc>
                <a:tc>
                  <a:txBody>
                    <a:bodyPr/>
                    <a:lstStyle/>
                    <a:p>
                      <a:pPr algn="l"/>
                      <a:r>
                        <a:rPr lang="en-US" dirty="0"/>
                        <a:t>String</a:t>
                      </a:r>
                    </a:p>
                  </a:txBody>
                  <a:tcPr/>
                </a:tc>
                <a:tc>
                  <a:txBody>
                    <a:bodyPr/>
                    <a:lstStyle/>
                    <a:p>
                      <a:pPr algn="l"/>
                      <a:r>
                        <a:rPr lang="en-US" dirty="0"/>
                        <a:t>required, unique</a:t>
                      </a:r>
                    </a:p>
                  </a:txBody>
                  <a:tcPr/>
                </a:tc>
                <a:tc>
                  <a:txBody>
                    <a:bodyPr/>
                    <a:lstStyle/>
                    <a:p>
                      <a:pPr algn="l"/>
                      <a:r>
                        <a:rPr lang="en-US" dirty="0"/>
                        <a:t>Email id of Customer</a:t>
                      </a:r>
                    </a:p>
                  </a:txBody>
                  <a:tcPr/>
                </a:tc>
                <a:extLst>
                  <a:ext uri="{0D108BD9-81ED-4DB2-BD59-A6C34878D82A}">
                    <a16:rowId xmlns:a16="http://schemas.microsoft.com/office/drawing/2014/main" val="693983595"/>
                  </a:ext>
                </a:extLst>
              </a:tr>
              <a:tr h="370840">
                <a:tc>
                  <a:txBody>
                    <a:bodyPr/>
                    <a:lstStyle/>
                    <a:p>
                      <a:pPr algn="l"/>
                      <a:r>
                        <a:rPr lang="en-US" dirty="0"/>
                        <a:t>password</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Password of Customer</a:t>
                      </a:r>
                    </a:p>
                  </a:txBody>
                  <a:tcPr/>
                </a:tc>
                <a:extLst>
                  <a:ext uri="{0D108BD9-81ED-4DB2-BD59-A6C34878D82A}">
                    <a16:rowId xmlns:a16="http://schemas.microsoft.com/office/drawing/2014/main" val="176052076"/>
                  </a:ext>
                </a:extLst>
              </a:tr>
            </a:tbl>
          </a:graphicData>
        </a:graphic>
      </p:graphicFrame>
    </p:spTree>
    <p:extLst>
      <p:ext uri="{BB962C8B-B14F-4D97-AF65-F5344CB8AC3E}">
        <p14:creationId xmlns:p14="http://schemas.microsoft.com/office/powerpoint/2010/main" val="412377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7CC0-1369-4723-96C1-7EE4EDBDCFBD}"/>
              </a:ext>
            </a:extLst>
          </p:cNvPr>
          <p:cNvSpPr>
            <a:spLocks noGrp="1"/>
          </p:cNvSpPr>
          <p:nvPr>
            <p:ph type="title"/>
          </p:nvPr>
        </p:nvSpPr>
        <p:spPr/>
        <p:txBody>
          <a:bodyPr/>
          <a:lstStyle/>
          <a:p>
            <a:pPr algn="l"/>
            <a:r>
              <a:rPr lang="en-US" dirty="0"/>
              <a:t>LIMITATIONS OF THE EXISTING SYSTEM</a:t>
            </a:r>
            <a:endParaRPr lang="en-IN" dirty="0"/>
          </a:p>
        </p:txBody>
      </p:sp>
      <p:sp>
        <p:nvSpPr>
          <p:cNvPr id="3" name="Content Placeholder 2">
            <a:extLst>
              <a:ext uri="{FF2B5EF4-FFF2-40B4-BE49-F238E27FC236}">
                <a16:creationId xmlns:a16="http://schemas.microsoft.com/office/drawing/2014/main" id="{2E5199D5-47D9-49B6-9844-5F4FDA87F6B3}"/>
              </a:ext>
            </a:extLst>
          </p:cNvPr>
          <p:cNvSpPr>
            <a:spLocks noGrp="1"/>
          </p:cNvSpPr>
          <p:nvPr>
            <p:ph idx="1"/>
          </p:nvPr>
        </p:nvSpPr>
        <p:spPr>
          <a:xfrm>
            <a:off x="1484310" y="2233111"/>
            <a:ext cx="10018713" cy="3839308"/>
          </a:xfrm>
        </p:spPr>
        <p:txBody>
          <a:bodyPr/>
          <a:lstStyle/>
          <a:p>
            <a:pPr marL="571500" indent="-571500">
              <a:buFont typeface="Wingdings" panose="05000000000000000000" pitchFamily="2" charset="2"/>
              <a:buChar char="§"/>
            </a:pPr>
            <a:r>
              <a:rPr lang="en-US" dirty="0">
                <a:ln w="0"/>
              </a:rPr>
              <a:t>For the existing systems as such there is no limitation except that all these systems prefer or employ large-scale companies according to users search preference. </a:t>
            </a:r>
          </a:p>
          <a:p>
            <a:pPr marL="571500" indent="-571500">
              <a:buFont typeface="Wingdings" panose="05000000000000000000" pitchFamily="2" charset="2"/>
              <a:buChar char="§"/>
            </a:pPr>
            <a:r>
              <a:rPr lang="en-US" dirty="0">
                <a:ln w="0"/>
              </a:rPr>
              <a:t>Whereas the small-scale companies are not given proper listing.</a:t>
            </a:r>
          </a:p>
          <a:p>
            <a:pPr marL="571500" indent="-571500">
              <a:buFont typeface="Wingdings" panose="05000000000000000000" pitchFamily="2" charset="2"/>
              <a:buChar char="§"/>
            </a:pPr>
            <a:r>
              <a:rPr lang="en-US" dirty="0"/>
              <a:t>The major limitation of the existing system is related to pricing, the prices are high which is not affordable to all customers.</a:t>
            </a:r>
            <a:endParaRPr lang="en-IN" dirty="0"/>
          </a:p>
          <a:p>
            <a:pPr marL="0" indent="0">
              <a:buNone/>
            </a:pPr>
            <a:endParaRPr lang="en-US" dirty="0">
              <a:ln w="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A4926B9D-08FD-4306-8E9B-6D06CD26A016}"/>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383196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968D-E884-4561-9347-509C8881A843}"/>
              </a:ext>
            </a:extLst>
          </p:cNvPr>
          <p:cNvSpPr>
            <a:spLocks noGrp="1"/>
          </p:cNvSpPr>
          <p:nvPr>
            <p:ph type="title"/>
          </p:nvPr>
        </p:nvSpPr>
        <p:spPr>
          <a:xfrm>
            <a:off x="1484313" y="686705"/>
            <a:ext cx="10018713" cy="1752599"/>
          </a:xfrm>
        </p:spPr>
        <p:txBody>
          <a:bodyPr/>
          <a:lstStyle/>
          <a:p>
            <a:pPr algn="l"/>
            <a:r>
              <a:rPr lang="en-US" dirty="0"/>
              <a:t>VENDOR TABLE</a:t>
            </a:r>
            <a:endParaRPr lang="en-IN" dirty="0"/>
          </a:p>
        </p:txBody>
      </p:sp>
      <p:sp>
        <p:nvSpPr>
          <p:cNvPr id="4" name="Slide Number Placeholder 3">
            <a:extLst>
              <a:ext uri="{FF2B5EF4-FFF2-40B4-BE49-F238E27FC236}">
                <a16:creationId xmlns:a16="http://schemas.microsoft.com/office/drawing/2014/main" id="{F956D476-63FC-4FFE-9B4E-2EF8F7A442CE}"/>
              </a:ext>
            </a:extLst>
          </p:cNvPr>
          <p:cNvSpPr>
            <a:spLocks noGrp="1"/>
          </p:cNvSpPr>
          <p:nvPr>
            <p:ph type="sldNum" sz="quarter" idx="12"/>
          </p:nvPr>
        </p:nvSpPr>
        <p:spPr/>
        <p:txBody>
          <a:bodyPr/>
          <a:lstStyle/>
          <a:p>
            <a:fld id="{D57F1E4F-1CFF-5643-939E-217C01CDF565}" type="slidenum">
              <a:rPr lang="en-US" smtClean="0"/>
              <a:pPr/>
              <a:t>30</a:t>
            </a:fld>
            <a:endParaRPr lang="en-US" dirty="0"/>
          </a:p>
        </p:txBody>
      </p:sp>
      <p:graphicFrame>
        <p:nvGraphicFramePr>
          <p:cNvPr id="8" name="Content Placeholder 7">
            <a:extLst>
              <a:ext uri="{FF2B5EF4-FFF2-40B4-BE49-F238E27FC236}">
                <a16:creationId xmlns:a16="http://schemas.microsoft.com/office/drawing/2014/main" id="{110ED1C1-8AC8-4586-80C5-25DA6938AAD7}"/>
              </a:ext>
            </a:extLst>
          </p:cNvPr>
          <p:cNvGraphicFramePr>
            <a:graphicFrameLocks noGrp="1"/>
          </p:cNvGraphicFramePr>
          <p:nvPr>
            <p:ph idx="1"/>
            <p:extLst>
              <p:ext uri="{D42A27DB-BD31-4B8C-83A1-F6EECF244321}">
                <p14:modId xmlns:p14="http://schemas.microsoft.com/office/powerpoint/2010/main" val="1851160684"/>
              </p:ext>
            </p:extLst>
          </p:nvPr>
        </p:nvGraphicFramePr>
        <p:xfrm>
          <a:off x="1484313" y="1917577"/>
          <a:ext cx="10018712" cy="4389120"/>
        </p:xfrm>
        <a:graphic>
          <a:graphicData uri="http://schemas.openxmlformats.org/drawingml/2006/table">
            <a:tbl>
              <a:tblPr firstRow="1" bandRow="1">
                <a:tableStyleId>{5C22544A-7EE6-4342-B048-85BDC9FD1C3A}</a:tableStyleId>
              </a:tblPr>
              <a:tblGrid>
                <a:gridCol w="2504678">
                  <a:extLst>
                    <a:ext uri="{9D8B030D-6E8A-4147-A177-3AD203B41FA5}">
                      <a16:colId xmlns:a16="http://schemas.microsoft.com/office/drawing/2014/main" val="3840720154"/>
                    </a:ext>
                  </a:extLst>
                </a:gridCol>
                <a:gridCol w="2504678">
                  <a:extLst>
                    <a:ext uri="{9D8B030D-6E8A-4147-A177-3AD203B41FA5}">
                      <a16:colId xmlns:a16="http://schemas.microsoft.com/office/drawing/2014/main" val="27514725"/>
                    </a:ext>
                  </a:extLst>
                </a:gridCol>
                <a:gridCol w="2082160">
                  <a:extLst>
                    <a:ext uri="{9D8B030D-6E8A-4147-A177-3AD203B41FA5}">
                      <a16:colId xmlns:a16="http://schemas.microsoft.com/office/drawing/2014/main" val="1726052323"/>
                    </a:ext>
                  </a:extLst>
                </a:gridCol>
                <a:gridCol w="2927196">
                  <a:extLst>
                    <a:ext uri="{9D8B030D-6E8A-4147-A177-3AD203B41FA5}">
                      <a16:colId xmlns:a16="http://schemas.microsoft.com/office/drawing/2014/main" val="694585615"/>
                    </a:ext>
                  </a:extLst>
                </a:gridCol>
              </a:tblGrid>
              <a:tr h="359557">
                <a:tc>
                  <a:txBody>
                    <a:bodyPr/>
                    <a:lstStyle/>
                    <a:p>
                      <a:pPr algn="l"/>
                      <a:r>
                        <a:rPr lang="en-US" dirty="0"/>
                        <a:t>FIELDNAME</a:t>
                      </a:r>
                    </a:p>
                  </a:txBody>
                  <a:tcPr/>
                </a:tc>
                <a:tc>
                  <a:txBody>
                    <a:bodyPr/>
                    <a:lstStyle/>
                    <a:p>
                      <a:pPr algn="l"/>
                      <a:r>
                        <a:rPr lang="en-US" dirty="0"/>
                        <a:t>DATATYPE(SIZE)</a:t>
                      </a:r>
                    </a:p>
                  </a:txBody>
                  <a:tcPr/>
                </a:tc>
                <a:tc>
                  <a:txBody>
                    <a:bodyPr/>
                    <a:lstStyle/>
                    <a:p>
                      <a:pPr algn="l"/>
                      <a:r>
                        <a:rPr lang="en-US" dirty="0"/>
                        <a:t>CONSTRAINT</a:t>
                      </a:r>
                    </a:p>
                  </a:txBody>
                  <a:tcPr/>
                </a:tc>
                <a:tc>
                  <a:txBody>
                    <a:bodyPr/>
                    <a:lstStyle/>
                    <a:p>
                      <a:pPr algn="l"/>
                      <a:r>
                        <a:rPr lang="en-US" dirty="0"/>
                        <a:t>DESCRIPTION</a:t>
                      </a:r>
                    </a:p>
                  </a:txBody>
                  <a:tcPr/>
                </a:tc>
                <a:extLst>
                  <a:ext uri="{0D108BD9-81ED-4DB2-BD59-A6C34878D82A}">
                    <a16:rowId xmlns:a16="http://schemas.microsoft.com/office/drawing/2014/main" val="1625291426"/>
                  </a:ext>
                </a:extLst>
              </a:tr>
              <a:tr h="359557">
                <a:tc>
                  <a:txBody>
                    <a:bodyPr/>
                    <a:lstStyle/>
                    <a:p>
                      <a:pPr algn="l"/>
                      <a:r>
                        <a:rPr lang="en-US" dirty="0"/>
                        <a:t>fname</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First Name of Vendor</a:t>
                      </a:r>
                    </a:p>
                  </a:txBody>
                  <a:tcPr/>
                </a:tc>
                <a:extLst>
                  <a:ext uri="{0D108BD9-81ED-4DB2-BD59-A6C34878D82A}">
                    <a16:rowId xmlns:a16="http://schemas.microsoft.com/office/drawing/2014/main" val="4019944936"/>
                  </a:ext>
                </a:extLst>
              </a:tr>
              <a:tr h="359557">
                <a:tc>
                  <a:txBody>
                    <a:bodyPr/>
                    <a:lstStyle/>
                    <a:p>
                      <a:pPr algn="l"/>
                      <a:r>
                        <a:rPr lang="en-US" dirty="0"/>
                        <a:t>lname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String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algn="l"/>
                      <a:r>
                        <a:rPr lang="en-US" dirty="0"/>
                        <a:t>Last Name of Vendor</a:t>
                      </a:r>
                    </a:p>
                  </a:txBody>
                  <a:tcPr/>
                </a:tc>
                <a:extLst>
                  <a:ext uri="{0D108BD9-81ED-4DB2-BD59-A6C34878D82A}">
                    <a16:rowId xmlns:a16="http://schemas.microsoft.com/office/drawing/2014/main" val="2623039996"/>
                  </a:ext>
                </a:extLst>
              </a:tr>
              <a:tr h="359557">
                <a:tc>
                  <a:txBody>
                    <a:bodyPr/>
                    <a:lstStyle/>
                    <a:p>
                      <a:pPr algn="l"/>
                      <a:r>
                        <a:rPr lang="en-US" dirty="0"/>
                        <a:t>username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String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required, unique</a:t>
                      </a:r>
                    </a:p>
                  </a:txBody>
                  <a:tcPr/>
                </a:tc>
                <a:tc>
                  <a:txBody>
                    <a:bodyPr/>
                    <a:lstStyle/>
                    <a:p>
                      <a:pPr algn="l"/>
                      <a:r>
                        <a:rPr lang="en-US" dirty="0"/>
                        <a:t>Username of Vendor</a:t>
                      </a:r>
                    </a:p>
                  </a:txBody>
                  <a:tcPr/>
                </a:tc>
                <a:extLst>
                  <a:ext uri="{0D108BD9-81ED-4DB2-BD59-A6C34878D82A}">
                    <a16:rowId xmlns:a16="http://schemas.microsoft.com/office/drawing/2014/main" val="693983595"/>
                  </a:ext>
                </a:extLst>
              </a:tr>
              <a:tr h="359557">
                <a:tc>
                  <a:txBody>
                    <a:bodyPr/>
                    <a:lstStyle/>
                    <a:p>
                      <a:pPr algn="l"/>
                      <a:r>
                        <a:rPr lang="en-US" dirty="0"/>
                        <a:t>email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String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required, unique</a:t>
                      </a:r>
                    </a:p>
                  </a:txBody>
                  <a:tcPr/>
                </a:tc>
                <a:tc>
                  <a:txBody>
                    <a:bodyPr/>
                    <a:lstStyle/>
                    <a:p>
                      <a:pPr algn="l"/>
                      <a:r>
                        <a:rPr lang="en-US" dirty="0"/>
                        <a:t>Email of Vendor</a:t>
                      </a:r>
                    </a:p>
                  </a:txBody>
                  <a:tcPr/>
                </a:tc>
                <a:extLst>
                  <a:ext uri="{0D108BD9-81ED-4DB2-BD59-A6C34878D82A}">
                    <a16:rowId xmlns:a16="http://schemas.microsoft.com/office/drawing/2014/main" val="176052076"/>
                  </a:ext>
                </a:extLst>
              </a:tr>
              <a:tr h="359557">
                <a:tc>
                  <a:txBody>
                    <a:bodyPr/>
                    <a:lstStyle/>
                    <a:p>
                      <a:pPr algn="l"/>
                      <a:r>
                        <a:rPr lang="en-US" dirty="0"/>
                        <a:t>password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String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algn="l"/>
                      <a:r>
                        <a:rPr lang="en-US" dirty="0"/>
                        <a:t>Password of  Vendor</a:t>
                      </a:r>
                    </a:p>
                  </a:txBody>
                  <a:tcPr/>
                </a:tc>
                <a:extLst>
                  <a:ext uri="{0D108BD9-81ED-4DB2-BD59-A6C34878D82A}">
                    <a16:rowId xmlns:a16="http://schemas.microsoft.com/office/drawing/2014/main" val="1536591783"/>
                  </a:ext>
                </a:extLst>
              </a:tr>
              <a:tr h="359557">
                <a:tc>
                  <a:txBody>
                    <a:bodyPr/>
                    <a:lstStyle/>
                    <a:p>
                      <a:pPr algn="l"/>
                      <a:r>
                        <a:rPr lang="en-US" dirty="0"/>
                        <a:t>email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String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algn="l"/>
                      <a:r>
                        <a:rPr lang="en-US" dirty="0"/>
                        <a:t>Email of Vendor</a:t>
                      </a:r>
                    </a:p>
                  </a:txBody>
                  <a:tcPr/>
                </a:tc>
                <a:extLst>
                  <a:ext uri="{0D108BD9-81ED-4DB2-BD59-A6C34878D82A}">
                    <a16:rowId xmlns:a16="http://schemas.microsoft.com/office/drawing/2014/main" val="2126305775"/>
                  </a:ext>
                </a:extLst>
              </a:tr>
              <a:tr h="359557">
                <a:tc>
                  <a:txBody>
                    <a:bodyPr/>
                    <a:lstStyle/>
                    <a:p>
                      <a:pPr algn="l"/>
                      <a:r>
                        <a:rPr lang="en-US" dirty="0"/>
                        <a:t>address</a:t>
                      </a:r>
                    </a:p>
                  </a:txBody>
                  <a:tcPr/>
                </a:tc>
                <a:tc>
                  <a:txBody>
                    <a:bodyPr/>
                    <a:lstStyle/>
                    <a:p>
                      <a:pPr algn="l"/>
                      <a:r>
                        <a:rPr lang="en-US" dirty="0"/>
                        <a:t>String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algn="l"/>
                      <a:r>
                        <a:rPr lang="en-US" dirty="0"/>
                        <a:t>Address of Vendor</a:t>
                      </a:r>
                    </a:p>
                  </a:txBody>
                  <a:tcPr/>
                </a:tc>
                <a:extLst>
                  <a:ext uri="{0D108BD9-81ED-4DB2-BD59-A6C34878D82A}">
                    <a16:rowId xmlns:a16="http://schemas.microsoft.com/office/drawing/2014/main" val="509142422"/>
                  </a:ext>
                </a:extLst>
              </a:tr>
              <a:tr h="359557">
                <a:tc>
                  <a:txBody>
                    <a:bodyPr/>
                    <a:lstStyle/>
                    <a:p>
                      <a:pPr algn="l"/>
                      <a:r>
                        <a:rPr lang="en-US" dirty="0"/>
                        <a:t>area</a:t>
                      </a:r>
                    </a:p>
                  </a:txBody>
                  <a:tcPr/>
                </a:tc>
                <a:tc>
                  <a:txBody>
                    <a:bodyPr/>
                    <a:lstStyle/>
                    <a:p>
                      <a:pPr algn="l"/>
                      <a:r>
                        <a:rPr lang="en-US" dirty="0"/>
                        <a:t>String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algn="l"/>
                      <a:r>
                        <a:rPr lang="en-US" dirty="0"/>
                        <a:t>Area of Vendor</a:t>
                      </a:r>
                    </a:p>
                  </a:txBody>
                  <a:tcPr/>
                </a:tc>
                <a:extLst>
                  <a:ext uri="{0D108BD9-81ED-4DB2-BD59-A6C34878D82A}">
                    <a16:rowId xmlns:a16="http://schemas.microsoft.com/office/drawing/2014/main" val="695876437"/>
                  </a:ext>
                </a:extLst>
              </a:tr>
              <a:tr h="359557">
                <a:tc>
                  <a:txBody>
                    <a:bodyPr/>
                    <a:lstStyle/>
                    <a:p>
                      <a:pPr algn="l"/>
                      <a:r>
                        <a:rPr lang="en-US" dirty="0"/>
                        <a:t>city</a:t>
                      </a:r>
                    </a:p>
                  </a:txBody>
                  <a:tcPr/>
                </a:tc>
                <a:tc>
                  <a:txBody>
                    <a:bodyPr/>
                    <a:lstStyle/>
                    <a:p>
                      <a:pPr algn="l"/>
                      <a:r>
                        <a:rPr lang="en-US" dirty="0"/>
                        <a:t>String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algn="l"/>
                      <a:r>
                        <a:rPr lang="en-US" dirty="0"/>
                        <a:t>City of Vendor</a:t>
                      </a:r>
                    </a:p>
                  </a:txBody>
                  <a:tcPr/>
                </a:tc>
                <a:extLst>
                  <a:ext uri="{0D108BD9-81ED-4DB2-BD59-A6C34878D82A}">
                    <a16:rowId xmlns:a16="http://schemas.microsoft.com/office/drawing/2014/main" val="2062958808"/>
                  </a:ext>
                </a:extLst>
              </a:tr>
              <a:tr h="359557">
                <a:tc>
                  <a:txBody>
                    <a:bodyPr/>
                    <a:lstStyle/>
                    <a:p>
                      <a:pPr algn="l"/>
                      <a:r>
                        <a:rPr lang="en-US" dirty="0"/>
                        <a:t>state</a:t>
                      </a:r>
                    </a:p>
                  </a:txBody>
                  <a:tcPr/>
                </a:tc>
                <a:tc>
                  <a:txBody>
                    <a:bodyPr/>
                    <a:lstStyle/>
                    <a:p>
                      <a:pPr algn="l"/>
                      <a:r>
                        <a:rPr lang="en-US" dirty="0"/>
                        <a:t>String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algn="l"/>
                      <a:r>
                        <a:rPr lang="en-US" dirty="0"/>
                        <a:t>State of Vendor</a:t>
                      </a:r>
                    </a:p>
                  </a:txBody>
                  <a:tcPr/>
                </a:tc>
                <a:extLst>
                  <a:ext uri="{0D108BD9-81ED-4DB2-BD59-A6C34878D82A}">
                    <a16:rowId xmlns:a16="http://schemas.microsoft.com/office/drawing/2014/main" val="593285676"/>
                  </a:ext>
                </a:extLst>
              </a:tr>
              <a:tr h="359557">
                <a:tc>
                  <a:txBody>
                    <a:bodyPr/>
                    <a:lstStyle/>
                    <a:p>
                      <a:pPr algn="l"/>
                      <a:r>
                        <a:rPr lang="en-US" dirty="0"/>
                        <a:t>pincode</a:t>
                      </a:r>
                    </a:p>
                  </a:txBody>
                  <a:tcPr/>
                </a:tc>
                <a:tc>
                  <a:txBody>
                    <a:bodyPr/>
                    <a:lstStyle/>
                    <a:p>
                      <a:pPr algn="l"/>
                      <a:r>
                        <a:rPr lang="en-US" dirty="0"/>
                        <a:t>Number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algn="l"/>
                      <a:r>
                        <a:rPr lang="en-US" dirty="0"/>
                        <a:t>Pincode of the selected area</a:t>
                      </a:r>
                    </a:p>
                  </a:txBody>
                  <a:tcPr/>
                </a:tc>
                <a:extLst>
                  <a:ext uri="{0D108BD9-81ED-4DB2-BD59-A6C34878D82A}">
                    <a16:rowId xmlns:a16="http://schemas.microsoft.com/office/drawing/2014/main" val="1219187699"/>
                  </a:ext>
                </a:extLst>
              </a:tr>
            </a:tbl>
          </a:graphicData>
        </a:graphic>
      </p:graphicFrame>
    </p:spTree>
    <p:extLst>
      <p:ext uri="{BB962C8B-B14F-4D97-AF65-F5344CB8AC3E}">
        <p14:creationId xmlns:p14="http://schemas.microsoft.com/office/powerpoint/2010/main" val="3030260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968D-E884-4561-9347-509C8881A843}"/>
              </a:ext>
            </a:extLst>
          </p:cNvPr>
          <p:cNvSpPr>
            <a:spLocks noGrp="1"/>
          </p:cNvSpPr>
          <p:nvPr>
            <p:ph type="title"/>
          </p:nvPr>
        </p:nvSpPr>
        <p:spPr>
          <a:xfrm>
            <a:off x="1484313" y="686705"/>
            <a:ext cx="10018713" cy="1752599"/>
          </a:xfrm>
        </p:spPr>
        <p:txBody>
          <a:bodyPr/>
          <a:lstStyle/>
          <a:p>
            <a:pPr algn="l"/>
            <a:r>
              <a:rPr lang="en-US" dirty="0"/>
              <a:t>VENDOR TABLE</a:t>
            </a:r>
            <a:endParaRPr lang="en-IN" dirty="0"/>
          </a:p>
        </p:txBody>
      </p:sp>
      <p:sp>
        <p:nvSpPr>
          <p:cNvPr id="4" name="Slide Number Placeholder 3">
            <a:extLst>
              <a:ext uri="{FF2B5EF4-FFF2-40B4-BE49-F238E27FC236}">
                <a16:creationId xmlns:a16="http://schemas.microsoft.com/office/drawing/2014/main" id="{F956D476-63FC-4FFE-9B4E-2EF8F7A442CE}"/>
              </a:ext>
            </a:extLst>
          </p:cNvPr>
          <p:cNvSpPr>
            <a:spLocks noGrp="1"/>
          </p:cNvSpPr>
          <p:nvPr>
            <p:ph type="sldNum" sz="quarter" idx="12"/>
          </p:nvPr>
        </p:nvSpPr>
        <p:spPr/>
        <p:txBody>
          <a:bodyPr/>
          <a:lstStyle/>
          <a:p>
            <a:fld id="{D57F1E4F-1CFF-5643-939E-217C01CDF565}" type="slidenum">
              <a:rPr lang="en-US" smtClean="0"/>
              <a:pPr/>
              <a:t>31</a:t>
            </a:fld>
            <a:endParaRPr lang="en-US" dirty="0"/>
          </a:p>
        </p:txBody>
      </p:sp>
      <p:graphicFrame>
        <p:nvGraphicFramePr>
          <p:cNvPr id="8" name="Content Placeholder 7">
            <a:extLst>
              <a:ext uri="{FF2B5EF4-FFF2-40B4-BE49-F238E27FC236}">
                <a16:creationId xmlns:a16="http://schemas.microsoft.com/office/drawing/2014/main" id="{110ED1C1-8AC8-4586-80C5-25DA6938AAD7}"/>
              </a:ext>
            </a:extLst>
          </p:cNvPr>
          <p:cNvGraphicFramePr>
            <a:graphicFrameLocks noGrp="1"/>
          </p:cNvGraphicFramePr>
          <p:nvPr>
            <p:ph idx="1"/>
            <p:extLst>
              <p:ext uri="{D42A27DB-BD31-4B8C-83A1-F6EECF244321}">
                <p14:modId xmlns:p14="http://schemas.microsoft.com/office/powerpoint/2010/main" val="2947631808"/>
              </p:ext>
            </p:extLst>
          </p:nvPr>
        </p:nvGraphicFramePr>
        <p:xfrm>
          <a:off x="1484313" y="2439304"/>
          <a:ext cx="10018711" cy="2966720"/>
        </p:xfrm>
        <a:graphic>
          <a:graphicData uri="http://schemas.openxmlformats.org/drawingml/2006/table">
            <a:tbl>
              <a:tblPr firstRow="1" bandRow="1">
                <a:tableStyleId>{5C22544A-7EE6-4342-B048-85BDC9FD1C3A}</a:tableStyleId>
              </a:tblPr>
              <a:tblGrid>
                <a:gridCol w="2696240">
                  <a:extLst>
                    <a:ext uri="{9D8B030D-6E8A-4147-A177-3AD203B41FA5}">
                      <a16:colId xmlns:a16="http://schemas.microsoft.com/office/drawing/2014/main" val="3840720154"/>
                    </a:ext>
                  </a:extLst>
                </a:gridCol>
                <a:gridCol w="2059868">
                  <a:extLst>
                    <a:ext uri="{9D8B030D-6E8A-4147-A177-3AD203B41FA5}">
                      <a16:colId xmlns:a16="http://schemas.microsoft.com/office/drawing/2014/main" val="27514725"/>
                    </a:ext>
                  </a:extLst>
                </a:gridCol>
                <a:gridCol w="2073912">
                  <a:extLst>
                    <a:ext uri="{9D8B030D-6E8A-4147-A177-3AD203B41FA5}">
                      <a16:colId xmlns:a16="http://schemas.microsoft.com/office/drawing/2014/main" val="1726052323"/>
                    </a:ext>
                  </a:extLst>
                </a:gridCol>
                <a:gridCol w="3188691">
                  <a:extLst>
                    <a:ext uri="{9D8B030D-6E8A-4147-A177-3AD203B41FA5}">
                      <a16:colId xmlns:a16="http://schemas.microsoft.com/office/drawing/2014/main" val="694585615"/>
                    </a:ext>
                  </a:extLst>
                </a:gridCol>
              </a:tblGrid>
              <a:tr h="370840">
                <a:tc>
                  <a:txBody>
                    <a:bodyPr/>
                    <a:lstStyle/>
                    <a:p>
                      <a:pPr algn="l"/>
                      <a:r>
                        <a:rPr lang="en-US" dirty="0"/>
                        <a:t>FIELDNAME</a:t>
                      </a:r>
                    </a:p>
                  </a:txBody>
                  <a:tcPr/>
                </a:tc>
                <a:tc>
                  <a:txBody>
                    <a:bodyPr/>
                    <a:lstStyle/>
                    <a:p>
                      <a:pPr algn="l"/>
                      <a:r>
                        <a:rPr lang="en-US" dirty="0"/>
                        <a:t>DATATYPE(SIZE)</a:t>
                      </a:r>
                    </a:p>
                  </a:txBody>
                  <a:tcPr/>
                </a:tc>
                <a:tc>
                  <a:txBody>
                    <a:bodyPr/>
                    <a:lstStyle/>
                    <a:p>
                      <a:pPr algn="l"/>
                      <a:r>
                        <a:rPr lang="en-US" dirty="0"/>
                        <a:t>CONSTRAINT</a:t>
                      </a:r>
                    </a:p>
                  </a:txBody>
                  <a:tcPr/>
                </a:tc>
                <a:tc>
                  <a:txBody>
                    <a:bodyPr/>
                    <a:lstStyle/>
                    <a:p>
                      <a:pPr algn="l"/>
                      <a:r>
                        <a:rPr lang="en-US" dirty="0"/>
                        <a:t>DESCRIPTION</a:t>
                      </a:r>
                    </a:p>
                  </a:txBody>
                  <a:tcPr/>
                </a:tc>
                <a:extLst>
                  <a:ext uri="{0D108BD9-81ED-4DB2-BD59-A6C34878D82A}">
                    <a16:rowId xmlns:a16="http://schemas.microsoft.com/office/drawing/2014/main" val="1625291426"/>
                  </a:ext>
                </a:extLst>
              </a:tr>
              <a:tr h="370840">
                <a:tc>
                  <a:txBody>
                    <a:bodyPr/>
                    <a:lstStyle/>
                    <a:p>
                      <a:pPr algn="l"/>
                      <a:r>
                        <a:rPr lang="en-US" dirty="0"/>
                        <a:t>mobile </a:t>
                      </a:r>
                    </a:p>
                  </a:txBody>
                  <a:tcPr/>
                </a:tc>
                <a:tc>
                  <a:txBody>
                    <a:bodyPr/>
                    <a:lstStyle/>
                    <a:p>
                      <a:pPr algn="l"/>
                      <a:r>
                        <a:rPr lang="en-US" dirty="0"/>
                        <a:t>Number</a:t>
                      </a:r>
                    </a:p>
                  </a:txBody>
                  <a:tcPr/>
                </a:tc>
                <a:tc>
                  <a:txBody>
                    <a:bodyPr/>
                    <a:lstStyle/>
                    <a:p>
                      <a:pPr algn="l"/>
                      <a:r>
                        <a:rPr lang="en-US" dirty="0"/>
                        <a:t>required</a:t>
                      </a:r>
                    </a:p>
                  </a:txBody>
                  <a:tcPr/>
                </a:tc>
                <a:tc>
                  <a:txBody>
                    <a:bodyPr/>
                    <a:lstStyle/>
                    <a:p>
                      <a:pPr algn="l"/>
                      <a:r>
                        <a:rPr lang="en-US" dirty="0"/>
                        <a:t>Mobile Number of Vendor</a:t>
                      </a:r>
                    </a:p>
                  </a:txBody>
                  <a:tcPr/>
                </a:tc>
                <a:extLst>
                  <a:ext uri="{0D108BD9-81ED-4DB2-BD59-A6C34878D82A}">
                    <a16:rowId xmlns:a16="http://schemas.microsoft.com/office/drawing/2014/main" val="2928472962"/>
                  </a:ext>
                </a:extLst>
              </a:tr>
              <a:tr h="370840">
                <a:tc>
                  <a:txBody>
                    <a:bodyPr/>
                    <a:lstStyle/>
                    <a:p>
                      <a:pPr algn="l"/>
                      <a:r>
                        <a:rPr lang="en-US" dirty="0"/>
                        <a:t>service</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Service of Vendor</a:t>
                      </a:r>
                    </a:p>
                  </a:txBody>
                  <a:tcPr/>
                </a:tc>
                <a:extLst>
                  <a:ext uri="{0D108BD9-81ED-4DB2-BD59-A6C34878D82A}">
                    <a16:rowId xmlns:a16="http://schemas.microsoft.com/office/drawing/2014/main" val="4063447820"/>
                  </a:ext>
                </a:extLst>
              </a:tr>
              <a:tr h="370840">
                <a:tc>
                  <a:txBody>
                    <a:bodyPr/>
                    <a:lstStyle/>
                    <a:p>
                      <a:pPr algn="l"/>
                      <a:r>
                        <a:rPr lang="en-US" dirty="0"/>
                        <a:t>subservice</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Subservice of Vendor</a:t>
                      </a:r>
                    </a:p>
                  </a:txBody>
                  <a:tcPr/>
                </a:tc>
                <a:extLst>
                  <a:ext uri="{0D108BD9-81ED-4DB2-BD59-A6C34878D82A}">
                    <a16:rowId xmlns:a16="http://schemas.microsoft.com/office/drawing/2014/main" val="4019944936"/>
                  </a:ext>
                </a:extLst>
              </a:tr>
              <a:tr h="370840">
                <a:tc>
                  <a:txBody>
                    <a:bodyPr/>
                    <a:lstStyle/>
                    <a:p>
                      <a:pPr algn="l"/>
                      <a:r>
                        <a:rPr lang="en-US" dirty="0"/>
                        <a:t>description</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Description of Vendor</a:t>
                      </a:r>
                    </a:p>
                  </a:txBody>
                  <a:tcPr/>
                </a:tc>
                <a:extLst>
                  <a:ext uri="{0D108BD9-81ED-4DB2-BD59-A6C34878D82A}">
                    <a16:rowId xmlns:a16="http://schemas.microsoft.com/office/drawing/2014/main" val="2623039996"/>
                  </a:ext>
                </a:extLst>
              </a:tr>
              <a:tr h="370840">
                <a:tc>
                  <a:txBody>
                    <a:bodyPr/>
                    <a:lstStyle/>
                    <a:p>
                      <a:pPr algn="l"/>
                      <a:r>
                        <a:rPr lang="en-US" dirty="0"/>
                        <a:t>experience</a:t>
                      </a:r>
                    </a:p>
                  </a:txBody>
                  <a:tcPr/>
                </a:tc>
                <a:tc>
                  <a:txBody>
                    <a:bodyPr/>
                    <a:lstStyle/>
                    <a:p>
                      <a:pPr algn="l"/>
                      <a:r>
                        <a:rPr lang="en-US" dirty="0"/>
                        <a:t>Number</a:t>
                      </a:r>
                    </a:p>
                  </a:txBody>
                  <a:tcPr/>
                </a:tc>
                <a:tc>
                  <a:txBody>
                    <a:bodyPr/>
                    <a:lstStyle/>
                    <a:p>
                      <a:pPr algn="l"/>
                      <a:r>
                        <a:rPr lang="en-US" dirty="0"/>
                        <a:t>required</a:t>
                      </a:r>
                    </a:p>
                  </a:txBody>
                  <a:tcPr/>
                </a:tc>
                <a:tc>
                  <a:txBody>
                    <a:bodyPr/>
                    <a:lstStyle/>
                    <a:p>
                      <a:pPr algn="l"/>
                      <a:r>
                        <a:rPr lang="en-US" dirty="0"/>
                        <a:t>Experience of Vendor</a:t>
                      </a:r>
                    </a:p>
                  </a:txBody>
                  <a:tcPr/>
                </a:tc>
                <a:extLst>
                  <a:ext uri="{0D108BD9-81ED-4DB2-BD59-A6C34878D82A}">
                    <a16:rowId xmlns:a16="http://schemas.microsoft.com/office/drawing/2014/main" val="693983595"/>
                  </a:ext>
                </a:extLst>
              </a:tr>
              <a:tr h="370840">
                <a:tc>
                  <a:txBody>
                    <a:bodyPr/>
                    <a:lstStyle/>
                    <a:p>
                      <a:pPr algn="l"/>
                      <a:r>
                        <a:rPr lang="en-US" dirty="0"/>
                        <a:t>visitCharge</a:t>
                      </a:r>
                    </a:p>
                  </a:txBody>
                  <a:tcPr/>
                </a:tc>
                <a:tc>
                  <a:txBody>
                    <a:bodyPr/>
                    <a:lstStyle/>
                    <a:p>
                      <a:pPr algn="l"/>
                      <a:r>
                        <a:rPr lang="en-US" dirty="0"/>
                        <a:t>Number</a:t>
                      </a:r>
                    </a:p>
                  </a:txBody>
                  <a:tcPr/>
                </a:tc>
                <a:tc>
                  <a:txBody>
                    <a:bodyPr/>
                    <a:lstStyle/>
                    <a:p>
                      <a:pPr algn="l"/>
                      <a:r>
                        <a:rPr lang="en-US" dirty="0"/>
                        <a:t>required</a:t>
                      </a:r>
                    </a:p>
                  </a:txBody>
                  <a:tcPr/>
                </a:tc>
                <a:tc>
                  <a:txBody>
                    <a:bodyPr/>
                    <a:lstStyle/>
                    <a:p>
                      <a:pPr algn="l"/>
                      <a:r>
                        <a:rPr lang="en-US" dirty="0"/>
                        <a:t>Visit Charge of Vendor</a:t>
                      </a:r>
                    </a:p>
                  </a:txBody>
                  <a:tcPr/>
                </a:tc>
                <a:extLst>
                  <a:ext uri="{0D108BD9-81ED-4DB2-BD59-A6C34878D82A}">
                    <a16:rowId xmlns:a16="http://schemas.microsoft.com/office/drawing/2014/main" val="176052076"/>
                  </a:ext>
                </a:extLst>
              </a:tr>
              <a:tr h="370840">
                <a:tc>
                  <a:txBody>
                    <a:bodyPr/>
                    <a:lstStyle/>
                    <a:p>
                      <a:pPr algn="l"/>
                      <a:r>
                        <a:rPr lang="en-US" dirty="0"/>
                        <a:t>image</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Image of Vendor</a:t>
                      </a:r>
                    </a:p>
                  </a:txBody>
                  <a:tcPr/>
                </a:tc>
                <a:extLst>
                  <a:ext uri="{0D108BD9-81ED-4DB2-BD59-A6C34878D82A}">
                    <a16:rowId xmlns:a16="http://schemas.microsoft.com/office/drawing/2014/main" val="1963379899"/>
                  </a:ext>
                </a:extLst>
              </a:tr>
            </a:tbl>
          </a:graphicData>
        </a:graphic>
      </p:graphicFrame>
    </p:spTree>
    <p:extLst>
      <p:ext uri="{BB962C8B-B14F-4D97-AF65-F5344CB8AC3E}">
        <p14:creationId xmlns:p14="http://schemas.microsoft.com/office/powerpoint/2010/main" val="3775041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265886-50FD-4509-8FD8-78648FBD00B8}"/>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10" name="Title 1">
            <a:extLst>
              <a:ext uri="{FF2B5EF4-FFF2-40B4-BE49-F238E27FC236}">
                <a16:creationId xmlns:a16="http://schemas.microsoft.com/office/drawing/2014/main" id="{931D0DD6-9AA5-4ACA-AD0F-CA1A0576A992}"/>
              </a:ext>
            </a:extLst>
          </p:cNvPr>
          <p:cNvSpPr>
            <a:spLocks noGrp="1"/>
          </p:cNvSpPr>
          <p:nvPr>
            <p:ph type="title"/>
          </p:nvPr>
        </p:nvSpPr>
        <p:spPr>
          <a:xfrm>
            <a:off x="1413291" y="781235"/>
            <a:ext cx="10018713" cy="1393794"/>
          </a:xfrm>
        </p:spPr>
        <p:txBody>
          <a:bodyPr/>
          <a:lstStyle/>
          <a:p>
            <a:pPr algn="l"/>
            <a:r>
              <a:rPr lang="en-US" dirty="0"/>
              <a:t>COMMENT TABLE</a:t>
            </a:r>
            <a:endParaRPr lang="en-IN" dirty="0"/>
          </a:p>
        </p:txBody>
      </p:sp>
      <p:graphicFrame>
        <p:nvGraphicFramePr>
          <p:cNvPr id="11" name="Content Placeholder 7">
            <a:extLst>
              <a:ext uri="{FF2B5EF4-FFF2-40B4-BE49-F238E27FC236}">
                <a16:creationId xmlns:a16="http://schemas.microsoft.com/office/drawing/2014/main" id="{81E8166C-7818-44F5-AE16-350D305B2E29}"/>
              </a:ext>
            </a:extLst>
          </p:cNvPr>
          <p:cNvGraphicFramePr>
            <a:graphicFrameLocks noGrp="1"/>
          </p:cNvGraphicFramePr>
          <p:nvPr>
            <p:ph idx="1"/>
            <p:extLst>
              <p:ext uri="{D42A27DB-BD31-4B8C-83A1-F6EECF244321}">
                <p14:modId xmlns:p14="http://schemas.microsoft.com/office/powerpoint/2010/main" val="237836860"/>
              </p:ext>
            </p:extLst>
          </p:nvPr>
        </p:nvGraphicFramePr>
        <p:xfrm>
          <a:off x="1413292" y="2834908"/>
          <a:ext cx="10018712" cy="2194560"/>
        </p:xfrm>
        <a:graphic>
          <a:graphicData uri="http://schemas.openxmlformats.org/drawingml/2006/table">
            <a:tbl>
              <a:tblPr firstRow="1" bandRow="1">
                <a:tableStyleId>{5C22544A-7EE6-4342-B048-85BDC9FD1C3A}</a:tableStyleId>
              </a:tblPr>
              <a:tblGrid>
                <a:gridCol w="2504678">
                  <a:extLst>
                    <a:ext uri="{9D8B030D-6E8A-4147-A177-3AD203B41FA5}">
                      <a16:colId xmlns:a16="http://schemas.microsoft.com/office/drawing/2014/main" val="3840720154"/>
                    </a:ext>
                  </a:extLst>
                </a:gridCol>
                <a:gridCol w="2504678">
                  <a:extLst>
                    <a:ext uri="{9D8B030D-6E8A-4147-A177-3AD203B41FA5}">
                      <a16:colId xmlns:a16="http://schemas.microsoft.com/office/drawing/2014/main" val="27514725"/>
                    </a:ext>
                  </a:extLst>
                </a:gridCol>
                <a:gridCol w="2082160">
                  <a:extLst>
                    <a:ext uri="{9D8B030D-6E8A-4147-A177-3AD203B41FA5}">
                      <a16:colId xmlns:a16="http://schemas.microsoft.com/office/drawing/2014/main" val="1726052323"/>
                    </a:ext>
                  </a:extLst>
                </a:gridCol>
                <a:gridCol w="2927196">
                  <a:extLst>
                    <a:ext uri="{9D8B030D-6E8A-4147-A177-3AD203B41FA5}">
                      <a16:colId xmlns:a16="http://schemas.microsoft.com/office/drawing/2014/main" val="694585615"/>
                    </a:ext>
                  </a:extLst>
                </a:gridCol>
              </a:tblGrid>
              <a:tr h="362109">
                <a:tc>
                  <a:txBody>
                    <a:bodyPr/>
                    <a:lstStyle/>
                    <a:p>
                      <a:pPr algn="l"/>
                      <a:r>
                        <a:rPr lang="en-US" dirty="0"/>
                        <a:t>FIELD NAME</a:t>
                      </a:r>
                    </a:p>
                  </a:txBody>
                  <a:tcPr/>
                </a:tc>
                <a:tc>
                  <a:txBody>
                    <a:bodyPr/>
                    <a:lstStyle/>
                    <a:p>
                      <a:pPr algn="l"/>
                      <a:r>
                        <a:rPr lang="en-US" dirty="0"/>
                        <a:t>DATATYPE(SIZE)</a:t>
                      </a:r>
                    </a:p>
                  </a:txBody>
                  <a:tcPr/>
                </a:tc>
                <a:tc>
                  <a:txBody>
                    <a:bodyPr/>
                    <a:lstStyle/>
                    <a:p>
                      <a:pPr algn="l"/>
                      <a:r>
                        <a:rPr lang="en-US" dirty="0"/>
                        <a:t>CONSTRAINT</a:t>
                      </a:r>
                    </a:p>
                  </a:txBody>
                  <a:tcPr/>
                </a:tc>
                <a:tc>
                  <a:txBody>
                    <a:bodyPr/>
                    <a:lstStyle/>
                    <a:p>
                      <a:pPr algn="l"/>
                      <a:r>
                        <a:rPr lang="en-US" dirty="0"/>
                        <a:t>DESCRIPTION</a:t>
                      </a:r>
                    </a:p>
                  </a:txBody>
                  <a:tcPr/>
                </a:tc>
                <a:extLst>
                  <a:ext uri="{0D108BD9-81ED-4DB2-BD59-A6C34878D82A}">
                    <a16:rowId xmlns:a16="http://schemas.microsoft.com/office/drawing/2014/main" val="1625291426"/>
                  </a:ext>
                </a:extLst>
              </a:tr>
              <a:tr h="362109">
                <a:tc>
                  <a:txBody>
                    <a:bodyPr/>
                    <a:lstStyle/>
                    <a:p>
                      <a:pPr algn="l"/>
                      <a:r>
                        <a:rPr lang="en-US" dirty="0"/>
                        <a:t>text</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Comment by Customer</a:t>
                      </a:r>
                    </a:p>
                  </a:txBody>
                  <a:tcPr/>
                </a:tc>
                <a:extLst>
                  <a:ext uri="{0D108BD9-81ED-4DB2-BD59-A6C34878D82A}">
                    <a16:rowId xmlns:a16="http://schemas.microsoft.com/office/drawing/2014/main" val="4019944936"/>
                  </a:ext>
                </a:extLst>
              </a:tr>
              <a:tr h="362109">
                <a:tc>
                  <a:txBody>
                    <a:bodyPr/>
                    <a:lstStyle/>
                    <a:p>
                      <a:pPr algn="l"/>
                      <a:r>
                        <a:rPr lang="en-US" dirty="0"/>
                        <a:t>fname</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First Name of Customer</a:t>
                      </a:r>
                    </a:p>
                  </a:txBody>
                  <a:tcPr/>
                </a:tc>
                <a:extLst>
                  <a:ext uri="{0D108BD9-81ED-4DB2-BD59-A6C34878D82A}">
                    <a16:rowId xmlns:a16="http://schemas.microsoft.com/office/drawing/2014/main" val="2623039996"/>
                  </a:ext>
                </a:extLst>
              </a:tr>
              <a:tr h="362109">
                <a:tc>
                  <a:txBody>
                    <a:bodyPr/>
                    <a:lstStyle/>
                    <a:p>
                      <a:pPr algn="l"/>
                      <a:r>
                        <a:rPr lang="en-US" dirty="0"/>
                        <a:t>lname</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Last Name of Customer</a:t>
                      </a:r>
                    </a:p>
                  </a:txBody>
                  <a:tcPr/>
                </a:tc>
                <a:extLst>
                  <a:ext uri="{0D108BD9-81ED-4DB2-BD59-A6C34878D82A}">
                    <a16:rowId xmlns:a16="http://schemas.microsoft.com/office/drawing/2014/main" val="1772039465"/>
                  </a:ext>
                </a:extLst>
              </a:tr>
              <a:tr h="362109">
                <a:tc>
                  <a:txBody>
                    <a:bodyPr/>
                    <a:lstStyle/>
                    <a:p>
                      <a:pPr algn="l"/>
                      <a:r>
                        <a:rPr lang="en-US" dirty="0"/>
                        <a:t>username</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Username of Customer</a:t>
                      </a:r>
                    </a:p>
                  </a:txBody>
                  <a:tcPr/>
                </a:tc>
                <a:extLst>
                  <a:ext uri="{0D108BD9-81ED-4DB2-BD59-A6C34878D82A}">
                    <a16:rowId xmlns:a16="http://schemas.microsoft.com/office/drawing/2014/main" val="693983595"/>
                  </a:ext>
                </a:extLst>
              </a:tr>
              <a:tr h="362109">
                <a:tc>
                  <a:txBody>
                    <a:bodyPr/>
                    <a:lstStyle/>
                    <a:p>
                      <a:pPr algn="l"/>
                      <a:r>
                        <a:rPr lang="en-US" dirty="0" err="1"/>
                        <a:t>dateandtime</a:t>
                      </a:r>
                      <a:endParaRPr lang="en-US" dirty="0"/>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a:t>Date when Comment Posted</a:t>
                      </a:r>
                      <a:endParaRPr lang="en-US" dirty="0"/>
                    </a:p>
                  </a:txBody>
                  <a:tcPr/>
                </a:tc>
                <a:extLst>
                  <a:ext uri="{0D108BD9-81ED-4DB2-BD59-A6C34878D82A}">
                    <a16:rowId xmlns:a16="http://schemas.microsoft.com/office/drawing/2014/main" val="284191959"/>
                  </a:ext>
                </a:extLst>
              </a:tr>
            </a:tbl>
          </a:graphicData>
        </a:graphic>
      </p:graphicFrame>
    </p:spTree>
    <p:extLst>
      <p:ext uri="{BB962C8B-B14F-4D97-AF65-F5344CB8AC3E}">
        <p14:creationId xmlns:p14="http://schemas.microsoft.com/office/powerpoint/2010/main" val="1466710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C407B6-2F81-4544-9EF8-22BC98E3A187}"/>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5" name="Rectangle 4">
            <a:extLst>
              <a:ext uri="{FF2B5EF4-FFF2-40B4-BE49-F238E27FC236}">
                <a16:creationId xmlns:a16="http://schemas.microsoft.com/office/drawing/2014/main" id="{8B1EFB8D-9349-424B-AECF-CD15EE02417F}"/>
              </a:ext>
            </a:extLst>
          </p:cNvPr>
          <p:cNvSpPr/>
          <p:nvPr/>
        </p:nvSpPr>
        <p:spPr>
          <a:xfrm>
            <a:off x="1478731" y="723076"/>
            <a:ext cx="5666808" cy="707886"/>
          </a:xfrm>
          <a:prstGeom prst="rect">
            <a:avLst/>
          </a:prstGeom>
        </p:spPr>
        <p:txBody>
          <a:bodyPr wrap="none">
            <a:spAutoFit/>
          </a:bodyPr>
          <a:lstStyle/>
          <a:p>
            <a:r>
              <a:rPr lang="en-US" sz="4000" dirty="0"/>
              <a:t>ADMINISTRATOR TABLE</a:t>
            </a:r>
          </a:p>
        </p:txBody>
      </p:sp>
      <p:graphicFrame>
        <p:nvGraphicFramePr>
          <p:cNvPr id="6" name="Table 5">
            <a:extLst>
              <a:ext uri="{FF2B5EF4-FFF2-40B4-BE49-F238E27FC236}">
                <a16:creationId xmlns:a16="http://schemas.microsoft.com/office/drawing/2014/main" id="{4FA9596F-E9F9-4802-B10D-5425730501C0}"/>
              </a:ext>
            </a:extLst>
          </p:cNvPr>
          <p:cNvGraphicFramePr>
            <a:graphicFrameLocks noGrp="1"/>
          </p:cNvGraphicFramePr>
          <p:nvPr>
            <p:extLst>
              <p:ext uri="{D42A27DB-BD31-4B8C-83A1-F6EECF244321}">
                <p14:modId xmlns:p14="http://schemas.microsoft.com/office/powerpoint/2010/main" val="1267714468"/>
              </p:ext>
            </p:extLst>
          </p:nvPr>
        </p:nvGraphicFramePr>
        <p:xfrm>
          <a:off x="1484313" y="2667000"/>
          <a:ext cx="9932370" cy="1483360"/>
        </p:xfrm>
        <a:graphic>
          <a:graphicData uri="http://schemas.openxmlformats.org/drawingml/2006/table">
            <a:tbl>
              <a:tblPr firstRow="1" bandRow="1">
                <a:tableStyleId>{5C22544A-7EE6-4342-B048-85BDC9FD1C3A}</a:tableStyleId>
              </a:tblPr>
              <a:tblGrid>
                <a:gridCol w="2673004">
                  <a:extLst>
                    <a:ext uri="{9D8B030D-6E8A-4147-A177-3AD203B41FA5}">
                      <a16:colId xmlns:a16="http://schemas.microsoft.com/office/drawing/2014/main" val="4162483558"/>
                    </a:ext>
                  </a:extLst>
                </a:gridCol>
                <a:gridCol w="2042116">
                  <a:extLst>
                    <a:ext uri="{9D8B030D-6E8A-4147-A177-3AD203B41FA5}">
                      <a16:colId xmlns:a16="http://schemas.microsoft.com/office/drawing/2014/main" val="2456131908"/>
                    </a:ext>
                  </a:extLst>
                </a:gridCol>
                <a:gridCol w="2056038">
                  <a:extLst>
                    <a:ext uri="{9D8B030D-6E8A-4147-A177-3AD203B41FA5}">
                      <a16:colId xmlns:a16="http://schemas.microsoft.com/office/drawing/2014/main" val="2897235039"/>
                    </a:ext>
                  </a:extLst>
                </a:gridCol>
                <a:gridCol w="3161212">
                  <a:extLst>
                    <a:ext uri="{9D8B030D-6E8A-4147-A177-3AD203B41FA5}">
                      <a16:colId xmlns:a16="http://schemas.microsoft.com/office/drawing/2014/main" val="3647966630"/>
                    </a:ext>
                  </a:extLst>
                </a:gridCol>
              </a:tblGrid>
              <a:tr h="370840">
                <a:tc>
                  <a:txBody>
                    <a:bodyPr/>
                    <a:lstStyle/>
                    <a:p>
                      <a:pPr algn="l"/>
                      <a:r>
                        <a:rPr lang="en-US" dirty="0"/>
                        <a:t>FIELDNAME</a:t>
                      </a:r>
                    </a:p>
                  </a:txBody>
                  <a:tcPr/>
                </a:tc>
                <a:tc>
                  <a:txBody>
                    <a:bodyPr/>
                    <a:lstStyle/>
                    <a:p>
                      <a:pPr algn="l"/>
                      <a:r>
                        <a:rPr lang="en-US" dirty="0"/>
                        <a:t>DATATYPE(SIZE)</a:t>
                      </a:r>
                    </a:p>
                  </a:txBody>
                  <a:tcPr/>
                </a:tc>
                <a:tc>
                  <a:txBody>
                    <a:bodyPr/>
                    <a:lstStyle/>
                    <a:p>
                      <a:pPr algn="l"/>
                      <a:r>
                        <a:rPr lang="en-US" dirty="0"/>
                        <a:t>CONSTRAINT</a:t>
                      </a:r>
                    </a:p>
                  </a:txBody>
                  <a:tcPr/>
                </a:tc>
                <a:tc>
                  <a:txBody>
                    <a:bodyPr/>
                    <a:lstStyle/>
                    <a:p>
                      <a:pPr algn="l"/>
                      <a:r>
                        <a:rPr lang="en-US" dirty="0"/>
                        <a:t>DESCRIPTION</a:t>
                      </a:r>
                    </a:p>
                  </a:txBody>
                  <a:tcPr/>
                </a:tc>
                <a:extLst>
                  <a:ext uri="{0D108BD9-81ED-4DB2-BD59-A6C34878D82A}">
                    <a16:rowId xmlns:a16="http://schemas.microsoft.com/office/drawing/2014/main" val="2679756948"/>
                  </a:ext>
                </a:extLst>
              </a:tr>
              <a:tr h="370840">
                <a:tc>
                  <a:txBody>
                    <a:bodyPr/>
                    <a:lstStyle/>
                    <a:p>
                      <a:pPr algn="l"/>
                      <a:r>
                        <a:rPr lang="en-US" dirty="0"/>
                        <a:t>username</a:t>
                      </a:r>
                    </a:p>
                  </a:txBody>
                  <a:tcPr/>
                </a:tc>
                <a:tc>
                  <a:txBody>
                    <a:bodyPr/>
                    <a:lstStyle/>
                    <a:p>
                      <a:pPr algn="l"/>
                      <a:r>
                        <a:rPr lang="en-US" dirty="0"/>
                        <a:t>String</a:t>
                      </a:r>
                    </a:p>
                  </a:txBody>
                  <a:tcPr/>
                </a:tc>
                <a:tc>
                  <a:txBody>
                    <a:bodyPr/>
                    <a:lstStyle/>
                    <a:p>
                      <a:pPr algn="l"/>
                      <a:r>
                        <a:rPr lang="en-US" dirty="0"/>
                        <a:t>required, unique</a:t>
                      </a:r>
                    </a:p>
                  </a:txBody>
                  <a:tcPr/>
                </a:tc>
                <a:tc>
                  <a:txBody>
                    <a:bodyPr/>
                    <a:lstStyle/>
                    <a:p>
                      <a:pPr algn="l"/>
                      <a:r>
                        <a:rPr lang="en-US" dirty="0"/>
                        <a:t>Username of Admin</a:t>
                      </a:r>
                    </a:p>
                  </a:txBody>
                  <a:tcPr/>
                </a:tc>
                <a:extLst>
                  <a:ext uri="{0D108BD9-81ED-4DB2-BD59-A6C34878D82A}">
                    <a16:rowId xmlns:a16="http://schemas.microsoft.com/office/drawing/2014/main" val="333052314"/>
                  </a:ext>
                </a:extLst>
              </a:tr>
              <a:tr h="370840">
                <a:tc>
                  <a:txBody>
                    <a:bodyPr/>
                    <a:lstStyle/>
                    <a:p>
                      <a:pPr algn="l"/>
                      <a:r>
                        <a:rPr lang="en-US" dirty="0"/>
                        <a:t>email</a:t>
                      </a:r>
                    </a:p>
                  </a:txBody>
                  <a:tcPr/>
                </a:tc>
                <a:tc>
                  <a:txBody>
                    <a:bodyPr/>
                    <a:lstStyle/>
                    <a:p>
                      <a:pPr algn="l"/>
                      <a:r>
                        <a:rPr lang="en-US" dirty="0"/>
                        <a:t>String</a:t>
                      </a:r>
                    </a:p>
                  </a:txBody>
                  <a:tcPr/>
                </a:tc>
                <a:tc>
                  <a:txBody>
                    <a:bodyPr/>
                    <a:lstStyle/>
                    <a:p>
                      <a:pPr algn="l"/>
                      <a:r>
                        <a:rPr lang="en-US" dirty="0"/>
                        <a:t>required, unique</a:t>
                      </a:r>
                    </a:p>
                  </a:txBody>
                  <a:tcPr/>
                </a:tc>
                <a:tc>
                  <a:txBody>
                    <a:bodyPr/>
                    <a:lstStyle/>
                    <a:p>
                      <a:pPr algn="l"/>
                      <a:r>
                        <a:rPr lang="en-US" dirty="0"/>
                        <a:t>Email of Admin</a:t>
                      </a:r>
                    </a:p>
                  </a:txBody>
                  <a:tcPr/>
                </a:tc>
                <a:extLst>
                  <a:ext uri="{0D108BD9-81ED-4DB2-BD59-A6C34878D82A}">
                    <a16:rowId xmlns:a16="http://schemas.microsoft.com/office/drawing/2014/main" val="1230853135"/>
                  </a:ext>
                </a:extLst>
              </a:tr>
              <a:tr h="370840">
                <a:tc>
                  <a:txBody>
                    <a:bodyPr/>
                    <a:lstStyle/>
                    <a:p>
                      <a:pPr algn="l"/>
                      <a:r>
                        <a:rPr lang="en-US" dirty="0"/>
                        <a:t>password</a:t>
                      </a:r>
                    </a:p>
                  </a:txBody>
                  <a:tcPr/>
                </a:tc>
                <a:tc>
                  <a:txBody>
                    <a:bodyPr/>
                    <a:lstStyle/>
                    <a:p>
                      <a:pPr algn="l"/>
                      <a:r>
                        <a:rPr lang="en-US" dirty="0"/>
                        <a:t>String</a:t>
                      </a:r>
                    </a:p>
                  </a:txBody>
                  <a:tcPr/>
                </a:tc>
                <a:tc>
                  <a:txBody>
                    <a:bodyPr/>
                    <a:lstStyle/>
                    <a:p>
                      <a:pPr algn="l"/>
                      <a:r>
                        <a:rPr lang="en-US" dirty="0"/>
                        <a:t>required</a:t>
                      </a:r>
                    </a:p>
                  </a:txBody>
                  <a:tcPr/>
                </a:tc>
                <a:tc>
                  <a:txBody>
                    <a:bodyPr/>
                    <a:lstStyle/>
                    <a:p>
                      <a:pPr algn="l"/>
                      <a:r>
                        <a:rPr lang="en-US" dirty="0"/>
                        <a:t>Password of Admin</a:t>
                      </a:r>
                    </a:p>
                  </a:txBody>
                  <a:tcPr/>
                </a:tc>
                <a:extLst>
                  <a:ext uri="{0D108BD9-81ED-4DB2-BD59-A6C34878D82A}">
                    <a16:rowId xmlns:a16="http://schemas.microsoft.com/office/drawing/2014/main" val="1669727087"/>
                  </a:ext>
                </a:extLst>
              </a:tr>
            </a:tbl>
          </a:graphicData>
        </a:graphic>
      </p:graphicFrame>
    </p:spTree>
    <p:extLst>
      <p:ext uri="{BB962C8B-B14F-4D97-AF65-F5344CB8AC3E}">
        <p14:creationId xmlns:p14="http://schemas.microsoft.com/office/powerpoint/2010/main" val="4177061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22C8-4AC2-4242-BCA9-C39D1A737CEB}"/>
              </a:ext>
            </a:extLst>
          </p:cNvPr>
          <p:cNvSpPr>
            <a:spLocks noGrp="1"/>
          </p:cNvSpPr>
          <p:nvPr>
            <p:ph type="title"/>
          </p:nvPr>
        </p:nvSpPr>
        <p:spPr/>
        <p:txBody>
          <a:bodyPr/>
          <a:lstStyle/>
          <a:p>
            <a:pPr algn="l"/>
            <a:r>
              <a:rPr lang="en-US" dirty="0"/>
              <a:t>SNAPSHOTS</a:t>
            </a:r>
            <a:endParaRPr lang="en-IN" dirty="0"/>
          </a:p>
        </p:txBody>
      </p:sp>
      <p:sp>
        <p:nvSpPr>
          <p:cNvPr id="8" name="Text Placeholder 7">
            <a:extLst>
              <a:ext uri="{FF2B5EF4-FFF2-40B4-BE49-F238E27FC236}">
                <a16:creationId xmlns:a16="http://schemas.microsoft.com/office/drawing/2014/main" id="{29FECE09-68BF-4A53-9C26-86F3882F837A}"/>
              </a:ext>
            </a:extLst>
          </p:cNvPr>
          <p:cNvSpPr>
            <a:spLocks noGrp="1"/>
          </p:cNvSpPr>
          <p:nvPr>
            <p:ph type="body" idx="1"/>
          </p:nvPr>
        </p:nvSpPr>
        <p:spPr>
          <a:xfrm>
            <a:off x="1627850" y="1862137"/>
            <a:ext cx="4607188" cy="576262"/>
          </a:xfrm>
        </p:spPr>
        <p:txBody>
          <a:bodyPr/>
          <a:lstStyle/>
          <a:p>
            <a:pPr algn="ctr"/>
            <a:r>
              <a:rPr lang="en-US" dirty="0"/>
              <a:t>Handyman landing page</a:t>
            </a:r>
            <a:endParaRPr lang="en-IN" dirty="0"/>
          </a:p>
        </p:txBody>
      </p:sp>
      <p:sp>
        <p:nvSpPr>
          <p:cNvPr id="11" name="Text Placeholder 10">
            <a:extLst>
              <a:ext uri="{FF2B5EF4-FFF2-40B4-BE49-F238E27FC236}">
                <a16:creationId xmlns:a16="http://schemas.microsoft.com/office/drawing/2014/main" id="{698E8377-46B0-4030-B63F-B3469AC843CC}"/>
              </a:ext>
            </a:extLst>
          </p:cNvPr>
          <p:cNvSpPr>
            <a:spLocks noGrp="1"/>
          </p:cNvSpPr>
          <p:nvPr>
            <p:ph type="body" sz="quarter" idx="3"/>
          </p:nvPr>
        </p:nvSpPr>
        <p:spPr>
          <a:xfrm>
            <a:off x="6744226" y="1862137"/>
            <a:ext cx="4622537" cy="576262"/>
          </a:xfrm>
        </p:spPr>
        <p:txBody>
          <a:bodyPr/>
          <a:lstStyle/>
          <a:p>
            <a:pPr algn="ctr"/>
            <a:r>
              <a:rPr lang="en-US" dirty="0"/>
              <a:t>About us page</a:t>
            </a:r>
            <a:endParaRPr lang="en-IN" dirty="0"/>
          </a:p>
        </p:txBody>
      </p:sp>
      <p:sp>
        <p:nvSpPr>
          <p:cNvPr id="4" name="Slide Number Placeholder 3">
            <a:extLst>
              <a:ext uri="{FF2B5EF4-FFF2-40B4-BE49-F238E27FC236}">
                <a16:creationId xmlns:a16="http://schemas.microsoft.com/office/drawing/2014/main" id="{A8C2A91A-BB0B-4493-905D-B1A62E0ABB0C}"/>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6" name="Content Placeholder 5">
            <a:extLst>
              <a:ext uri="{FF2B5EF4-FFF2-40B4-BE49-F238E27FC236}">
                <a16:creationId xmlns:a16="http://schemas.microsoft.com/office/drawing/2014/main" id="{A9D8C160-678A-4846-8571-5348EC481161}"/>
              </a:ext>
            </a:extLst>
          </p:cNvPr>
          <p:cNvPicPr>
            <a:picLocks noGrp="1" noChangeAspect="1"/>
          </p:cNvPicPr>
          <p:nvPr>
            <p:ph sz="half" idx="2"/>
          </p:nvPr>
        </p:nvPicPr>
        <p:blipFill>
          <a:blip r:embed="rId2"/>
          <a:stretch>
            <a:fillRect/>
          </a:stretch>
        </p:blipFill>
        <p:spPr>
          <a:xfrm>
            <a:off x="1428654" y="2447277"/>
            <a:ext cx="5005579" cy="2719527"/>
          </a:xfrm>
        </p:spPr>
      </p:pic>
      <p:pic>
        <p:nvPicPr>
          <p:cNvPr id="10" name="Content Placeholder 9">
            <a:extLst>
              <a:ext uri="{FF2B5EF4-FFF2-40B4-BE49-F238E27FC236}">
                <a16:creationId xmlns:a16="http://schemas.microsoft.com/office/drawing/2014/main" id="{16B7843F-8AC4-4247-8FED-B9CDCC16FEF1}"/>
              </a:ext>
            </a:extLst>
          </p:cNvPr>
          <p:cNvPicPr>
            <a:picLocks noGrp="1" noChangeAspect="1"/>
          </p:cNvPicPr>
          <p:nvPr>
            <p:ph sz="quarter" idx="4"/>
          </p:nvPr>
        </p:nvPicPr>
        <p:blipFill>
          <a:blip r:embed="rId3"/>
          <a:stretch>
            <a:fillRect/>
          </a:stretch>
        </p:blipFill>
        <p:spPr>
          <a:xfrm>
            <a:off x="6951679" y="2438399"/>
            <a:ext cx="4207629" cy="4002364"/>
          </a:xfrm>
        </p:spPr>
      </p:pic>
    </p:spTree>
    <p:extLst>
      <p:ext uri="{BB962C8B-B14F-4D97-AF65-F5344CB8AC3E}">
        <p14:creationId xmlns:p14="http://schemas.microsoft.com/office/powerpoint/2010/main" val="1572841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F08291-C291-4E7D-B50C-60E3E4F9879C}"/>
              </a:ext>
            </a:extLst>
          </p:cNvPr>
          <p:cNvSpPr>
            <a:spLocks noGrp="1"/>
          </p:cNvSpPr>
          <p:nvPr>
            <p:ph type="body" idx="1"/>
          </p:nvPr>
        </p:nvSpPr>
        <p:spPr>
          <a:xfrm>
            <a:off x="1628245" y="1575458"/>
            <a:ext cx="4607188" cy="576262"/>
          </a:xfrm>
        </p:spPr>
        <p:txBody>
          <a:bodyPr/>
          <a:lstStyle/>
          <a:p>
            <a:pPr algn="ctr"/>
            <a:r>
              <a:rPr lang="en-US" dirty="0"/>
              <a:t>Contact us page</a:t>
            </a:r>
            <a:endParaRPr lang="en-IN" dirty="0"/>
          </a:p>
        </p:txBody>
      </p:sp>
      <p:pic>
        <p:nvPicPr>
          <p:cNvPr id="10" name="Content Placeholder 9">
            <a:extLst>
              <a:ext uri="{FF2B5EF4-FFF2-40B4-BE49-F238E27FC236}">
                <a16:creationId xmlns:a16="http://schemas.microsoft.com/office/drawing/2014/main" id="{57F0E2FC-094E-4217-95F1-678CC7434033}"/>
              </a:ext>
            </a:extLst>
          </p:cNvPr>
          <p:cNvPicPr>
            <a:picLocks noGrp="1" noChangeAspect="1"/>
          </p:cNvPicPr>
          <p:nvPr>
            <p:ph sz="half" idx="2"/>
          </p:nvPr>
        </p:nvPicPr>
        <p:blipFill>
          <a:blip r:embed="rId2"/>
          <a:stretch>
            <a:fillRect/>
          </a:stretch>
        </p:blipFill>
        <p:spPr>
          <a:xfrm>
            <a:off x="2360322" y="2276475"/>
            <a:ext cx="3134955" cy="3448452"/>
          </a:xfrm>
        </p:spPr>
      </p:pic>
      <p:sp>
        <p:nvSpPr>
          <p:cNvPr id="5" name="Text Placeholder 4">
            <a:extLst>
              <a:ext uri="{FF2B5EF4-FFF2-40B4-BE49-F238E27FC236}">
                <a16:creationId xmlns:a16="http://schemas.microsoft.com/office/drawing/2014/main" id="{625C76C7-9A0F-4249-BD6B-5F0B5D6CA2C0}"/>
              </a:ext>
            </a:extLst>
          </p:cNvPr>
          <p:cNvSpPr>
            <a:spLocks noGrp="1"/>
          </p:cNvSpPr>
          <p:nvPr>
            <p:ph type="body" sz="quarter" idx="3"/>
          </p:nvPr>
        </p:nvSpPr>
        <p:spPr>
          <a:xfrm>
            <a:off x="6744226" y="1575458"/>
            <a:ext cx="4622537" cy="576262"/>
          </a:xfrm>
        </p:spPr>
        <p:txBody>
          <a:bodyPr/>
          <a:lstStyle/>
          <a:p>
            <a:pPr algn="ctr"/>
            <a:r>
              <a:rPr lang="en-US" dirty="0"/>
              <a:t>Services page</a:t>
            </a:r>
            <a:endParaRPr lang="en-IN" dirty="0"/>
          </a:p>
        </p:txBody>
      </p:sp>
      <p:pic>
        <p:nvPicPr>
          <p:cNvPr id="12" name="Content Placeholder 11">
            <a:extLst>
              <a:ext uri="{FF2B5EF4-FFF2-40B4-BE49-F238E27FC236}">
                <a16:creationId xmlns:a16="http://schemas.microsoft.com/office/drawing/2014/main" id="{7B974F40-42CE-457D-8D58-7C51D5B4B376}"/>
              </a:ext>
            </a:extLst>
          </p:cNvPr>
          <p:cNvPicPr>
            <a:picLocks noGrp="1" noChangeAspect="1"/>
          </p:cNvPicPr>
          <p:nvPr>
            <p:ph sz="quarter" idx="4"/>
          </p:nvPr>
        </p:nvPicPr>
        <p:blipFill>
          <a:blip r:embed="rId3"/>
          <a:stretch>
            <a:fillRect/>
          </a:stretch>
        </p:blipFill>
        <p:spPr>
          <a:xfrm>
            <a:off x="6034154" y="2276475"/>
            <a:ext cx="5468871" cy="3448452"/>
          </a:xfrm>
        </p:spPr>
      </p:pic>
      <p:sp>
        <p:nvSpPr>
          <p:cNvPr id="7" name="Slide Number Placeholder 6">
            <a:extLst>
              <a:ext uri="{FF2B5EF4-FFF2-40B4-BE49-F238E27FC236}">
                <a16:creationId xmlns:a16="http://schemas.microsoft.com/office/drawing/2014/main" id="{0593A0C2-2739-4D8F-9CF7-5EC57118CBCD}"/>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955818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F08291-C291-4E7D-B50C-60E3E4F9879C}"/>
              </a:ext>
            </a:extLst>
          </p:cNvPr>
          <p:cNvSpPr>
            <a:spLocks noGrp="1"/>
          </p:cNvSpPr>
          <p:nvPr>
            <p:ph type="body" idx="1"/>
          </p:nvPr>
        </p:nvSpPr>
        <p:spPr>
          <a:xfrm>
            <a:off x="1628245" y="1575458"/>
            <a:ext cx="4607188" cy="576262"/>
          </a:xfrm>
        </p:spPr>
        <p:txBody>
          <a:bodyPr/>
          <a:lstStyle/>
          <a:p>
            <a:pPr algn="ctr"/>
            <a:r>
              <a:rPr lang="en-US" dirty="0"/>
              <a:t>Beauty page</a:t>
            </a:r>
            <a:endParaRPr lang="en-IN" dirty="0"/>
          </a:p>
        </p:txBody>
      </p:sp>
      <p:sp>
        <p:nvSpPr>
          <p:cNvPr id="5" name="Text Placeholder 4">
            <a:extLst>
              <a:ext uri="{FF2B5EF4-FFF2-40B4-BE49-F238E27FC236}">
                <a16:creationId xmlns:a16="http://schemas.microsoft.com/office/drawing/2014/main" id="{625C76C7-9A0F-4249-BD6B-5F0B5D6CA2C0}"/>
              </a:ext>
            </a:extLst>
          </p:cNvPr>
          <p:cNvSpPr>
            <a:spLocks noGrp="1"/>
          </p:cNvSpPr>
          <p:nvPr>
            <p:ph type="body" sz="quarter" idx="3"/>
          </p:nvPr>
        </p:nvSpPr>
        <p:spPr>
          <a:xfrm>
            <a:off x="6744226" y="1575458"/>
            <a:ext cx="4622537" cy="576262"/>
          </a:xfrm>
        </p:spPr>
        <p:txBody>
          <a:bodyPr/>
          <a:lstStyle/>
          <a:p>
            <a:pPr algn="ctr"/>
            <a:r>
              <a:rPr lang="en-US" dirty="0"/>
              <a:t>Appliance repair page</a:t>
            </a:r>
            <a:endParaRPr lang="en-IN" dirty="0"/>
          </a:p>
        </p:txBody>
      </p:sp>
      <p:sp>
        <p:nvSpPr>
          <p:cNvPr id="7" name="Slide Number Placeholder 6">
            <a:extLst>
              <a:ext uri="{FF2B5EF4-FFF2-40B4-BE49-F238E27FC236}">
                <a16:creationId xmlns:a16="http://schemas.microsoft.com/office/drawing/2014/main" id="{0593A0C2-2739-4D8F-9CF7-5EC57118CBCD}"/>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8" name="Content Placeholder 7">
            <a:extLst>
              <a:ext uri="{FF2B5EF4-FFF2-40B4-BE49-F238E27FC236}">
                <a16:creationId xmlns:a16="http://schemas.microsoft.com/office/drawing/2014/main" id="{AECD7FDE-0145-4E30-8EC6-25E790D251D1}"/>
              </a:ext>
            </a:extLst>
          </p:cNvPr>
          <p:cNvPicPr>
            <a:picLocks noGrp="1" noChangeAspect="1"/>
          </p:cNvPicPr>
          <p:nvPr>
            <p:ph sz="half" idx="2"/>
          </p:nvPr>
        </p:nvPicPr>
        <p:blipFill>
          <a:blip r:embed="rId2"/>
          <a:stretch>
            <a:fillRect/>
          </a:stretch>
        </p:blipFill>
        <p:spPr>
          <a:xfrm>
            <a:off x="1387467" y="2617778"/>
            <a:ext cx="5088743" cy="2455862"/>
          </a:xfrm>
        </p:spPr>
      </p:pic>
      <p:pic>
        <p:nvPicPr>
          <p:cNvPr id="14" name="Content Placeholder 13">
            <a:extLst>
              <a:ext uri="{FF2B5EF4-FFF2-40B4-BE49-F238E27FC236}">
                <a16:creationId xmlns:a16="http://schemas.microsoft.com/office/drawing/2014/main" id="{48B440DD-BF1A-44AB-BC35-E6623E76753F}"/>
              </a:ext>
            </a:extLst>
          </p:cNvPr>
          <p:cNvPicPr>
            <a:picLocks noGrp="1" noChangeAspect="1"/>
          </p:cNvPicPr>
          <p:nvPr>
            <p:ph sz="quarter" idx="4"/>
          </p:nvPr>
        </p:nvPicPr>
        <p:blipFill>
          <a:blip r:embed="rId3"/>
          <a:stretch>
            <a:fillRect/>
          </a:stretch>
        </p:blipFill>
        <p:spPr>
          <a:xfrm>
            <a:off x="6648465" y="2617778"/>
            <a:ext cx="4814057" cy="2455862"/>
          </a:xfrm>
        </p:spPr>
      </p:pic>
    </p:spTree>
    <p:extLst>
      <p:ext uri="{BB962C8B-B14F-4D97-AF65-F5344CB8AC3E}">
        <p14:creationId xmlns:p14="http://schemas.microsoft.com/office/powerpoint/2010/main" val="3223328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F08291-C291-4E7D-B50C-60E3E4F9879C}"/>
              </a:ext>
            </a:extLst>
          </p:cNvPr>
          <p:cNvSpPr>
            <a:spLocks noGrp="1"/>
          </p:cNvSpPr>
          <p:nvPr>
            <p:ph type="body" idx="1"/>
          </p:nvPr>
        </p:nvSpPr>
        <p:spPr>
          <a:xfrm>
            <a:off x="1628244" y="1575458"/>
            <a:ext cx="4847965" cy="576262"/>
          </a:xfrm>
        </p:spPr>
        <p:txBody>
          <a:bodyPr/>
          <a:lstStyle/>
          <a:p>
            <a:pPr algn="ctr"/>
            <a:r>
              <a:rPr lang="en-US" dirty="0"/>
              <a:t>Home cleaning and repair page</a:t>
            </a:r>
            <a:endParaRPr lang="en-IN" dirty="0"/>
          </a:p>
        </p:txBody>
      </p:sp>
      <p:sp>
        <p:nvSpPr>
          <p:cNvPr id="5" name="Text Placeholder 4">
            <a:extLst>
              <a:ext uri="{FF2B5EF4-FFF2-40B4-BE49-F238E27FC236}">
                <a16:creationId xmlns:a16="http://schemas.microsoft.com/office/drawing/2014/main" id="{625C76C7-9A0F-4249-BD6B-5F0B5D6CA2C0}"/>
              </a:ext>
            </a:extLst>
          </p:cNvPr>
          <p:cNvSpPr>
            <a:spLocks noGrp="1"/>
          </p:cNvSpPr>
          <p:nvPr>
            <p:ph type="body" sz="quarter" idx="3"/>
          </p:nvPr>
        </p:nvSpPr>
        <p:spPr>
          <a:xfrm>
            <a:off x="6744226" y="1575458"/>
            <a:ext cx="4622537" cy="576262"/>
          </a:xfrm>
        </p:spPr>
        <p:txBody>
          <a:bodyPr/>
          <a:lstStyle/>
          <a:p>
            <a:pPr algn="ctr"/>
            <a:r>
              <a:rPr lang="en-US" dirty="0"/>
              <a:t>Home made food page</a:t>
            </a:r>
            <a:endParaRPr lang="en-IN" dirty="0"/>
          </a:p>
        </p:txBody>
      </p:sp>
      <p:sp>
        <p:nvSpPr>
          <p:cNvPr id="7" name="Slide Number Placeholder 6">
            <a:extLst>
              <a:ext uri="{FF2B5EF4-FFF2-40B4-BE49-F238E27FC236}">
                <a16:creationId xmlns:a16="http://schemas.microsoft.com/office/drawing/2014/main" id="{0593A0C2-2739-4D8F-9CF7-5EC57118CBCD}"/>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9" name="Content Placeholder 8">
            <a:extLst>
              <a:ext uri="{FF2B5EF4-FFF2-40B4-BE49-F238E27FC236}">
                <a16:creationId xmlns:a16="http://schemas.microsoft.com/office/drawing/2014/main" id="{08D1A086-BC8A-44B6-8BE1-90A43AFCAEC1}"/>
              </a:ext>
            </a:extLst>
          </p:cNvPr>
          <p:cNvPicPr>
            <a:picLocks noGrp="1" noChangeAspect="1"/>
          </p:cNvPicPr>
          <p:nvPr>
            <p:ph sz="half" idx="2"/>
          </p:nvPr>
        </p:nvPicPr>
        <p:blipFill>
          <a:blip r:embed="rId2"/>
          <a:stretch>
            <a:fillRect/>
          </a:stretch>
        </p:blipFill>
        <p:spPr>
          <a:xfrm>
            <a:off x="1518609" y="2617777"/>
            <a:ext cx="4894262" cy="2401247"/>
          </a:xfrm>
        </p:spPr>
      </p:pic>
      <p:pic>
        <p:nvPicPr>
          <p:cNvPr id="13" name="Content Placeholder 12">
            <a:extLst>
              <a:ext uri="{FF2B5EF4-FFF2-40B4-BE49-F238E27FC236}">
                <a16:creationId xmlns:a16="http://schemas.microsoft.com/office/drawing/2014/main" id="{E29EA876-C606-4295-9B2B-5CBE431C98D0}"/>
              </a:ext>
            </a:extLst>
          </p:cNvPr>
          <p:cNvPicPr>
            <a:picLocks noGrp="1" noChangeAspect="1"/>
          </p:cNvPicPr>
          <p:nvPr>
            <p:ph sz="quarter" idx="4"/>
          </p:nvPr>
        </p:nvPicPr>
        <p:blipFill>
          <a:blip r:embed="rId3"/>
          <a:stretch>
            <a:fillRect/>
          </a:stretch>
        </p:blipFill>
        <p:spPr>
          <a:xfrm>
            <a:off x="6476209" y="2617776"/>
            <a:ext cx="5227205" cy="2401247"/>
          </a:xfrm>
        </p:spPr>
      </p:pic>
    </p:spTree>
    <p:extLst>
      <p:ext uri="{BB962C8B-B14F-4D97-AF65-F5344CB8AC3E}">
        <p14:creationId xmlns:p14="http://schemas.microsoft.com/office/powerpoint/2010/main" val="4281986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F08291-C291-4E7D-B50C-60E3E4F9879C}"/>
              </a:ext>
            </a:extLst>
          </p:cNvPr>
          <p:cNvSpPr>
            <a:spLocks noGrp="1"/>
          </p:cNvSpPr>
          <p:nvPr>
            <p:ph type="body" idx="1"/>
          </p:nvPr>
        </p:nvSpPr>
        <p:spPr>
          <a:xfrm>
            <a:off x="1628244" y="1575458"/>
            <a:ext cx="4847965" cy="576262"/>
          </a:xfrm>
        </p:spPr>
        <p:txBody>
          <a:bodyPr/>
          <a:lstStyle/>
          <a:p>
            <a:pPr algn="ctr"/>
            <a:r>
              <a:rPr lang="en-US" dirty="0"/>
              <a:t>Customer login page</a:t>
            </a:r>
            <a:endParaRPr lang="en-IN" dirty="0"/>
          </a:p>
        </p:txBody>
      </p:sp>
      <p:sp>
        <p:nvSpPr>
          <p:cNvPr id="5" name="Text Placeholder 4">
            <a:extLst>
              <a:ext uri="{FF2B5EF4-FFF2-40B4-BE49-F238E27FC236}">
                <a16:creationId xmlns:a16="http://schemas.microsoft.com/office/drawing/2014/main" id="{625C76C7-9A0F-4249-BD6B-5F0B5D6CA2C0}"/>
              </a:ext>
            </a:extLst>
          </p:cNvPr>
          <p:cNvSpPr>
            <a:spLocks noGrp="1"/>
          </p:cNvSpPr>
          <p:nvPr>
            <p:ph type="body" sz="quarter" idx="3"/>
          </p:nvPr>
        </p:nvSpPr>
        <p:spPr>
          <a:xfrm>
            <a:off x="6744226" y="1575458"/>
            <a:ext cx="4622537" cy="576262"/>
          </a:xfrm>
        </p:spPr>
        <p:txBody>
          <a:bodyPr/>
          <a:lstStyle/>
          <a:p>
            <a:pPr algn="ctr"/>
            <a:r>
              <a:rPr lang="en-US" dirty="0"/>
              <a:t>Vendor login page</a:t>
            </a:r>
            <a:endParaRPr lang="en-IN" dirty="0"/>
          </a:p>
        </p:txBody>
      </p:sp>
      <p:sp>
        <p:nvSpPr>
          <p:cNvPr id="7" name="Slide Number Placeholder 6">
            <a:extLst>
              <a:ext uri="{FF2B5EF4-FFF2-40B4-BE49-F238E27FC236}">
                <a16:creationId xmlns:a16="http://schemas.microsoft.com/office/drawing/2014/main" id="{0593A0C2-2739-4D8F-9CF7-5EC57118CBCD}"/>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14" name="Content Placeholder 13">
            <a:extLst>
              <a:ext uri="{FF2B5EF4-FFF2-40B4-BE49-F238E27FC236}">
                <a16:creationId xmlns:a16="http://schemas.microsoft.com/office/drawing/2014/main" id="{CA300111-AD9A-479B-816A-76907A34A7D3}"/>
              </a:ext>
            </a:extLst>
          </p:cNvPr>
          <p:cNvPicPr>
            <a:picLocks noGrp="1" noChangeAspect="1"/>
          </p:cNvPicPr>
          <p:nvPr>
            <p:ph sz="quarter" idx="4"/>
          </p:nvPr>
        </p:nvPicPr>
        <p:blipFill>
          <a:blip r:embed="rId2"/>
          <a:stretch>
            <a:fillRect/>
          </a:stretch>
        </p:blipFill>
        <p:spPr>
          <a:xfrm>
            <a:off x="1326620" y="2537849"/>
            <a:ext cx="5076254" cy="2331904"/>
          </a:xfrm>
        </p:spPr>
      </p:pic>
      <p:pic>
        <p:nvPicPr>
          <p:cNvPr id="12" name="Content Placeholder 21">
            <a:extLst>
              <a:ext uri="{FF2B5EF4-FFF2-40B4-BE49-F238E27FC236}">
                <a16:creationId xmlns:a16="http://schemas.microsoft.com/office/drawing/2014/main" id="{2D9AA49D-F42D-46D1-92EA-03CCC3FCF026}"/>
              </a:ext>
            </a:extLst>
          </p:cNvPr>
          <p:cNvPicPr>
            <a:picLocks noChangeAspect="1"/>
          </p:cNvPicPr>
          <p:nvPr/>
        </p:nvPicPr>
        <p:blipFill>
          <a:blip r:embed="rId3"/>
          <a:stretch>
            <a:fillRect/>
          </a:stretch>
        </p:blipFill>
        <p:spPr>
          <a:xfrm>
            <a:off x="6744226" y="2537849"/>
            <a:ext cx="5076255" cy="2331904"/>
          </a:xfrm>
          <a:prstGeom prst="rect">
            <a:avLst/>
          </a:prstGeom>
        </p:spPr>
      </p:pic>
    </p:spTree>
    <p:extLst>
      <p:ext uri="{BB962C8B-B14F-4D97-AF65-F5344CB8AC3E}">
        <p14:creationId xmlns:p14="http://schemas.microsoft.com/office/powerpoint/2010/main" val="1072364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F08291-C291-4E7D-B50C-60E3E4F9879C}"/>
              </a:ext>
            </a:extLst>
          </p:cNvPr>
          <p:cNvSpPr>
            <a:spLocks noGrp="1"/>
          </p:cNvSpPr>
          <p:nvPr>
            <p:ph type="body" idx="1"/>
          </p:nvPr>
        </p:nvSpPr>
        <p:spPr>
          <a:xfrm>
            <a:off x="1628244" y="1575458"/>
            <a:ext cx="4847965" cy="576262"/>
          </a:xfrm>
        </p:spPr>
        <p:txBody>
          <a:bodyPr/>
          <a:lstStyle/>
          <a:p>
            <a:pPr algn="ctr"/>
            <a:r>
              <a:rPr lang="en-US" dirty="0"/>
              <a:t>Customer registration page</a:t>
            </a:r>
            <a:endParaRPr lang="en-IN" dirty="0"/>
          </a:p>
        </p:txBody>
      </p:sp>
      <p:sp>
        <p:nvSpPr>
          <p:cNvPr id="5" name="Text Placeholder 4">
            <a:extLst>
              <a:ext uri="{FF2B5EF4-FFF2-40B4-BE49-F238E27FC236}">
                <a16:creationId xmlns:a16="http://schemas.microsoft.com/office/drawing/2014/main" id="{625C76C7-9A0F-4249-BD6B-5F0B5D6CA2C0}"/>
              </a:ext>
            </a:extLst>
          </p:cNvPr>
          <p:cNvSpPr>
            <a:spLocks noGrp="1"/>
          </p:cNvSpPr>
          <p:nvPr>
            <p:ph type="body" sz="quarter" idx="3"/>
          </p:nvPr>
        </p:nvSpPr>
        <p:spPr>
          <a:xfrm>
            <a:off x="6744226" y="1575458"/>
            <a:ext cx="5205118" cy="576262"/>
          </a:xfrm>
        </p:spPr>
        <p:txBody>
          <a:bodyPr/>
          <a:lstStyle/>
          <a:p>
            <a:pPr algn="ctr"/>
            <a:r>
              <a:rPr lang="en-US" dirty="0"/>
              <a:t>Vendor registration page</a:t>
            </a:r>
            <a:endParaRPr lang="en-IN" dirty="0"/>
          </a:p>
        </p:txBody>
      </p:sp>
      <p:sp>
        <p:nvSpPr>
          <p:cNvPr id="7" name="Slide Number Placeholder 6">
            <a:extLst>
              <a:ext uri="{FF2B5EF4-FFF2-40B4-BE49-F238E27FC236}">
                <a16:creationId xmlns:a16="http://schemas.microsoft.com/office/drawing/2014/main" id="{0593A0C2-2739-4D8F-9CF7-5EC57118CBCD}"/>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24" name="Content Placeholder 23">
            <a:extLst>
              <a:ext uri="{FF2B5EF4-FFF2-40B4-BE49-F238E27FC236}">
                <a16:creationId xmlns:a16="http://schemas.microsoft.com/office/drawing/2014/main" id="{93A60DC8-3610-4948-972C-4913E19E0CD5}"/>
              </a:ext>
            </a:extLst>
          </p:cNvPr>
          <p:cNvPicPr>
            <a:picLocks noGrp="1" noChangeAspect="1"/>
          </p:cNvPicPr>
          <p:nvPr>
            <p:ph sz="quarter" idx="4"/>
          </p:nvPr>
        </p:nvPicPr>
        <p:blipFill>
          <a:blip r:embed="rId2"/>
          <a:stretch>
            <a:fillRect/>
          </a:stretch>
        </p:blipFill>
        <p:spPr>
          <a:xfrm>
            <a:off x="1628244" y="2486814"/>
            <a:ext cx="4895850" cy="2414776"/>
          </a:xfrm>
        </p:spPr>
      </p:pic>
      <p:pic>
        <p:nvPicPr>
          <p:cNvPr id="9" name="Content Placeholder 9">
            <a:extLst>
              <a:ext uri="{FF2B5EF4-FFF2-40B4-BE49-F238E27FC236}">
                <a16:creationId xmlns:a16="http://schemas.microsoft.com/office/drawing/2014/main" id="{281C6734-2A3F-45C5-8A03-7B02F0FBC939}"/>
              </a:ext>
            </a:extLst>
          </p:cNvPr>
          <p:cNvPicPr>
            <a:picLocks noGrp="1" noChangeAspect="1"/>
          </p:cNvPicPr>
          <p:nvPr>
            <p:ph sz="half" idx="2"/>
          </p:nvPr>
        </p:nvPicPr>
        <p:blipFill>
          <a:blip r:embed="rId3"/>
          <a:stretch>
            <a:fillRect/>
          </a:stretch>
        </p:blipFill>
        <p:spPr>
          <a:xfrm>
            <a:off x="7344741" y="2272270"/>
            <a:ext cx="4274450" cy="3976130"/>
          </a:xfrm>
        </p:spPr>
      </p:pic>
    </p:spTree>
    <p:extLst>
      <p:ext uri="{BB962C8B-B14F-4D97-AF65-F5344CB8AC3E}">
        <p14:creationId xmlns:p14="http://schemas.microsoft.com/office/powerpoint/2010/main" val="89159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76FA-5C66-4D54-8350-6B7FEDE60921}"/>
              </a:ext>
            </a:extLst>
          </p:cNvPr>
          <p:cNvSpPr>
            <a:spLocks noGrp="1"/>
          </p:cNvSpPr>
          <p:nvPr>
            <p:ph type="title"/>
          </p:nvPr>
        </p:nvSpPr>
        <p:spPr/>
        <p:txBody>
          <a:bodyPr/>
          <a:lstStyle/>
          <a:p>
            <a:pPr algn="l"/>
            <a:r>
              <a:rPr lang="en-US" dirty="0">
                <a:ln w="0"/>
              </a:rPr>
              <a:t>OBJECTIVE OF THE NEW SYSTEM</a:t>
            </a:r>
            <a:endParaRPr lang="en-IN" dirty="0"/>
          </a:p>
        </p:txBody>
      </p:sp>
      <p:sp>
        <p:nvSpPr>
          <p:cNvPr id="3" name="Content Placeholder 2">
            <a:extLst>
              <a:ext uri="{FF2B5EF4-FFF2-40B4-BE49-F238E27FC236}">
                <a16:creationId xmlns:a16="http://schemas.microsoft.com/office/drawing/2014/main" id="{EAA7FEE4-1CAE-4F29-A5A1-B33656FCBF90}"/>
              </a:ext>
            </a:extLst>
          </p:cNvPr>
          <p:cNvSpPr>
            <a:spLocks noGrp="1"/>
          </p:cNvSpPr>
          <p:nvPr>
            <p:ph idx="1"/>
          </p:nvPr>
        </p:nvSpPr>
        <p:spPr/>
        <p:txBody>
          <a:bodyPr/>
          <a:lstStyle/>
          <a:p>
            <a:pPr marL="571500" indent="-571500" algn="just">
              <a:buFont typeface="Wingdings" panose="05000000000000000000" pitchFamily="2" charset="2"/>
              <a:buChar char="§"/>
            </a:pPr>
            <a:r>
              <a:rPr lang="en-US" dirty="0">
                <a:ln w="0"/>
              </a:rPr>
              <a:t>Main objective of the system is to provide the small-scale businesses a platform to share their services directly with the customers for their utilization. </a:t>
            </a:r>
          </a:p>
          <a:p>
            <a:pPr marL="571500" indent="-571500" algn="just">
              <a:buFont typeface="Wingdings" panose="05000000000000000000" pitchFamily="2" charset="2"/>
              <a:buChar char="§"/>
            </a:pPr>
            <a:r>
              <a:rPr lang="en-US" dirty="0">
                <a:ln w="0"/>
              </a:rPr>
              <a:t>Provide the customers more options for various services from different vendors. </a:t>
            </a:r>
          </a:p>
          <a:p>
            <a:pPr marL="571500" indent="-571500" algn="just">
              <a:buFont typeface="Wingdings" panose="05000000000000000000" pitchFamily="2" charset="2"/>
              <a:buChar char="§"/>
            </a:pPr>
            <a:r>
              <a:rPr lang="en-US" dirty="0"/>
              <a:t>Provide customers with more options with affordable prices, as compared to prices offered by large scale companies.</a:t>
            </a:r>
            <a:endParaRPr lang="en-US" dirty="0">
              <a:ln w="0"/>
              <a:effectLst>
                <a:outerShdw blurRad="38100" dist="19050" dir="2700000" algn="tl" rotWithShape="0">
                  <a:schemeClr val="dk1">
                    <a:alpha val="40000"/>
                  </a:schemeClr>
                </a:outerShdw>
              </a:effectLst>
            </a:endParaRPr>
          </a:p>
          <a:p>
            <a:pPr marL="0" indent="0">
              <a:buNone/>
            </a:pPr>
            <a:endParaRPr lang="en-IN" dirty="0"/>
          </a:p>
        </p:txBody>
      </p:sp>
      <p:sp>
        <p:nvSpPr>
          <p:cNvPr id="4" name="Slide Number Placeholder 3">
            <a:extLst>
              <a:ext uri="{FF2B5EF4-FFF2-40B4-BE49-F238E27FC236}">
                <a16:creationId xmlns:a16="http://schemas.microsoft.com/office/drawing/2014/main" id="{F9D5DAE3-6503-4C4C-B570-A93D44BB1FC8}"/>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021450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F08291-C291-4E7D-B50C-60E3E4F9879C}"/>
              </a:ext>
            </a:extLst>
          </p:cNvPr>
          <p:cNvSpPr>
            <a:spLocks noGrp="1"/>
          </p:cNvSpPr>
          <p:nvPr>
            <p:ph type="body" idx="1"/>
          </p:nvPr>
        </p:nvSpPr>
        <p:spPr>
          <a:xfrm>
            <a:off x="1628244" y="1575458"/>
            <a:ext cx="4847965" cy="576262"/>
          </a:xfrm>
        </p:spPr>
        <p:txBody>
          <a:bodyPr/>
          <a:lstStyle/>
          <a:p>
            <a:pPr algn="ctr"/>
            <a:r>
              <a:rPr lang="en-US" dirty="0"/>
              <a:t>Vendors list page</a:t>
            </a:r>
            <a:endParaRPr lang="en-IN" dirty="0"/>
          </a:p>
        </p:txBody>
      </p:sp>
      <p:sp>
        <p:nvSpPr>
          <p:cNvPr id="5" name="Text Placeholder 4">
            <a:extLst>
              <a:ext uri="{FF2B5EF4-FFF2-40B4-BE49-F238E27FC236}">
                <a16:creationId xmlns:a16="http://schemas.microsoft.com/office/drawing/2014/main" id="{625C76C7-9A0F-4249-BD6B-5F0B5D6CA2C0}"/>
              </a:ext>
            </a:extLst>
          </p:cNvPr>
          <p:cNvSpPr>
            <a:spLocks noGrp="1"/>
          </p:cNvSpPr>
          <p:nvPr>
            <p:ph type="body" sz="quarter" idx="3"/>
          </p:nvPr>
        </p:nvSpPr>
        <p:spPr>
          <a:xfrm>
            <a:off x="6744226" y="1575458"/>
            <a:ext cx="4622537" cy="576262"/>
          </a:xfrm>
        </p:spPr>
        <p:txBody>
          <a:bodyPr/>
          <a:lstStyle/>
          <a:p>
            <a:pPr algn="ctr"/>
            <a:r>
              <a:rPr lang="en-US" dirty="0"/>
              <a:t>Vendor details page</a:t>
            </a:r>
            <a:endParaRPr lang="en-IN" dirty="0"/>
          </a:p>
        </p:txBody>
      </p:sp>
      <p:sp>
        <p:nvSpPr>
          <p:cNvPr id="7" name="Slide Number Placeholder 6">
            <a:extLst>
              <a:ext uri="{FF2B5EF4-FFF2-40B4-BE49-F238E27FC236}">
                <a16:creationId xmlns:a16="http://schemas.microsoft.com/office/drawing/2014/main" id="{0593A0C2-2739-4D8F-9CF7-5EC57118CBCD}"/>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12" name="Content Placeholder 11">
            <a:extLst>
              <a:ext uri="{FF2B5EF4-FFF2-40B4-BE49-F238E27FC236}">
                <a16:creationId xmlns:a16="http://schemas.microsoft.com/office/drawing/2014/main" id="{06AC445F-A4DA-4702-8A27-3F1E5BEE2041}"/>
              </a:ext>
            </a:extLst>
          </p:cNvPr>
          <p:cNvPicPr>
            <a:picLocks noGrp="1" noChangeAspect="1"/>
          </p:cNvPicPr>
          <p:nvPr>
            <p:ph sz="quarter" idx="4"/>
          </p:nvPr>
        </p:nvPicPr>
        <p:blipFill>
          <a:blip r:embed="rId2"/>
          <a:stretch>
            <a:fillRect/>
          </a:stretch>
        </p:blipFill>
        <p:spPr>
          <a:xfrm>
            <a:off x="6628816" y="2338138"/>
            <a:ext cx="5264276" cy="3358718"/>
          </a:xfrm>
        </p:spPr>
      </p:pic>
      <p:pic>
        <p:nvPicPr>
          <p:cNvPr id="8" name="Content Placeholder 10">
            <a:extLst>
              <a:ext uri="{FF2B5EF4-FFF2-40B4-BE49-F238E27FC236}">
                <a16:creationId xmlns:a16="http://schemas.microsoft.com/office/drawing/2014/main" id="{18BA457C-CEB1-47DB-AC49-C0A051B801BD}"/>
              </a:ext>
            </a:extLst>
          </p:cNvPr>
          <p:cNvPicPr>
            <a:picLocks noChangeAspect="1"/>
          </p:cNvPicPr>
          <p:nvPr/>
        </p:nvPicPr>
        <p:blipFill>
          <a:blip r:embed="rId3"/>
          <a:stretch>
            <a:fillRect/>
          </a:stretch>
        </p:blipFill>
        <p:spPr>
          <a:xfrm>
            <a:off x="1462019" y="2338138"/>
            <a:ext cx="4895851" cy="2249031"/>
          </a:xfrm>
          <a:prstGeom prst="rect">
            <a:avLst/>
          </a:prstGeom>
        </p:spPr>
      </p:pic>
    </p:spTree>
    <p:extLst>
      <p:ext uri="{BB962C8B-B14F-4D97-AF65-F5344CB8AC3E}">
        <p14:creationId xmlns:p14="http://schemas.microsoft.com/office/powerpoint/2010/main" val="403065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F08291-C291-4E7D-B50C-60E3E4F9879C}"/>
              </a:ext>
            </a:extLst>
          </p:cNvPr>
          <p:cNvSpPr>
            <a:spLocks noGrp="1"/>
          </p:cNvSpPr>
          <p:nvPr>
            <p:ph type="body" idx="1"/>
          </p:nvPr>
        </p:nvSpPr>
        <p:spPr>
          <a:xfrm>
            <a:off x="1628244" y="1575458"/>
            <a:ext cx="4847965" cy="576262"/>
          </a:xfrm>
        </p:spPr>
        <p:txBody>
          <a:bodyPr/>
          <a:lstStyle/>
          <a:p>
            <a:pPr algn="ctr"/>
            <a:r>
              <a:rPr lang="en-US" dirty="0"/>
              <a:t>Edit customer profile</a:t>
            </a:r>
            <a:endParaRPr lang="en-IN" dirty="0"/>
          </a:p>
        </p:txBody>
      </p:sp>
      <p:sp>
        <p:nvSpPr>
          <p:cNvPr id="5" name="Text Placeholder 4">
            <a:extLst>
              <a:ext uri="{FF2B5EF4-FFF2-40B4-BE49-F238E27FC236}">
                <a16:creationId xmlns:a16="http://schemas.microsoft.com/office/drawing/2014/main" id="{625C76C7-9A0F-4249-BD6B-5F0B5D6CA2C0}"/>
              </a:ext>
            </a:extLst>
          </p:cNvPr>
          <p:cNvSpPr>
            <a:spLocks noGrp="1"/>
          </p:cNvSpPr>
          <p:nvPr>
            <p:ph type="body" sz="quarter" idx="3"/>
          </p:nvPr>
        </p:nvSpPr>
        <p:spPr>
          <a:xfrm>
            <a:off x="6744226" y="1575458"/>
            <a:ext cx="4622537" cy="576262"/>
          </a:xfrm>
        </p:spPr>
        <p:txBody>
          <a:bodyPr/>
          <a:lstStyle/>
          <a:p>
            <a:pPr algn="ctr"/>
            <a:r>
              <a:rPr lang="en-US" dirty="0"/>
              <a:t>Edit vendor profile</a:t>
            </a:r>
            <a:endParaRPr lang="en-IN" dirty="0"/>
          </a:p>
        </p:txBody>
      </p:sp>
      <p:sp>
        <p:nvSpPr>
          <p:cNvPr id="7" name="Slide Number Placeholder 6">
            <a:extLst>
              <a:ext uri="{FF2B5EF4-FFF2-40B4-BE49-F238E27FC236}">
                <a16:creationId xmlns:a16="http://schemas.microsoft.com/office/drawing/2014/main" id="{0593A0C2-2739-4D8F-9CF7-5EC57118CBCD}"/>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11" name="Content Placeholder 10">
            <a:extLst>
              <a:ext uri="{FF2B5EF4-FFF2-40B4-BE49-F238E27FC236}">
                <a16:creationId xmlns:a16="http://schemas.microsoft.com/office/drawing/2014/main" id="{09BA11E7-F916-4E77-BBE6-6C4154FB6933}"/>
              </a:ext>
            </a:extLst>
          </p:cNvPr>
          <p:cNvPicPr>
            <a:picLocks noGrp="1" noChangeAspect="1"/>
          </p:cNvPicPr>
          <p:nvPr>
            <p:ph sz="half" idx="2"/>
          </p:nvPr>
        </p:nvPicPr>
        <p:blipFill>
          <a:blip r:embed="rId2"/>
          <a:stretch>
            <a:fillRect/>
          </a:stretch>
        </p:blipFill>
        <p:spPr>
          <a:xfrm>
            <a:off x="1356029" y="2429816"/>
            <a:ext cx="5120180" cy="2790254"/>
          </a:xfrm>
        </p:spPr>
      </p:pic>
      <p:pic>
        <p:nvPicPr>
          <p:cNvPr id="14" name="Content Placeholder 13">
            <a:extLst>
              <a:ext uri="{FF2B5EF4-FFF2-40B4-BE49-F238E27FC236}">
                <a16:creationId xmlns:a16="http://schemas.microsoft.com/office/drawing/2014/main" id="{77AA56A4-E027-472B-9EAD-485622F1990C}"/>
              </a:ext>
            </a:extLst>
          </p:cNvPr>
          <p:cNvPicPr>
            <a:picLocks noGrp="1" noChangeAspect="1"/>
          </p:cNvPicPr>
          <p:nvPr>
            <p:ph sz="quarter" idx="4"/>
          </p:nvPr>
        </p:nvPicPr>
        <p:blipFill>
          <a:blip r:embed="rId3"/>
          <a:stretch>
            <a:fillRect/>
          </a:stretch>
        </p:blipFill>
        <p:spPr>
          <a:xfrm>
            <a:off x="7534253" y="2429816"/>
            <a:ext cx="3722632" cy="3559768"/>
          </a:xfrm>
        </p:spPr>
      </p:pic>
    </p:spTree>
    <p:extLst>
      <p:ext uri="{BB962C8B-B14F-4D97-AF65-F5344CB8AC3E}">
        <p14:creationId xmlns:p14="http://schemas.microsoft.com/office/powerpoint/2010/main" val="3177319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C0EF-5B86-4CC6-A9E4-E0D1D6C80516}"/>
              </a:ext>
            </a:extLst>
          </p:cNvPr>
          <p:cNvSpPr>
            <a:spLocks noGrp="1"/>
          </p:cNvSpPr>
          <p:nvPr>
            <p:ph type="title"/>
          </p:nvPr>
        </p:nvSpPr>
        <p:spPr/>
        <p:txBody>
          <a:bodyPr/>
          <a:lstStyle/>
          <a:p>
            <a:pPr algn="l"/>
            <a:r>
              <a:rPr lang="en-US" dirty="0"/>
              <a:t>FUTURE ENHANCEMENTS</a:t>
            </a:r>
            <a:endParaRPr lang="en-IN" dirty="0"/>
          </a:p>
        </p:txBody>
      </p:sp>
      <p:sp>
        <p:nvSpPr>
          <p:cNvPr id="3" name="Content Placeholder 2">
            <a:extLst>
              <a:ext uri="{FF2B5EF4-FFF2-40B4-BE49-F238E27FC236}">
                <a16:creationId xmlns:a16="http://schemas.microsoft.com/office/drawing/2014/main" id="{94D699B8-13EC-423B-B75A-29CCBD85AE12}"/>
              </a:ext>
            </a:extLst>
          </p:cNvPr>
          <p:cNvSpPr>
            <a:spLocks noGrp="1"/>
          </p:cNvSpPr>
          <p:nvPr>
            <p:ph idx="1"/>
          </p:nvPr>
        </p:nvSpPr>
        <p:spPr/>
        <p:txBody>
          <a:bodyPr/>
          <a:lstStyle/>
          <a:p>
            <a:r>
              <a:rPr lang="en-US" dirty="0"/>
              <a:t>The project can be implemented on State level as well as the Country level. Currently it is for Ahmedabad only.</a:t>
            </a:r>
            <a:endParaRPr lang="en-IN" dirty="0"/>
          </a:p>
          <a:p>
            <a:r>
              <a:rPr lang="en-US" dirty="0"/>
              <a:t>Also a feature can be included where the payment gateway can be implemented within the application itself. </a:t>
            </a:r>
            <a:endParaRPr lang="en-IN" dirty="0"/>
          </a:p>
          <a:p>
            <a:r>
              <a:rPr lang="en-US" dirty="0"/>
              <a:t>The reason why the expansion of the project will be less challenging is, since the concept is Object oriented new models can be integrated without changing old modules.   </a:t>
            </a:r>
            <a:endParaRPr lang="en-IN" dirty="0"/>
          </a:p>
        </p:txBody>
      </p:sp>
      <p:sp>
        <p:nvSpPr>
          <p:cNvPr id="4" name="Slide Number Placeholder 3">
            <a:extLst>
              <a:ext uri="{FF2B5EF4-FFF2-40B4-BE49-F238E27FC236}">
                <a16:creationId xmlns:a16="http://schemas.microsoft.com/office/drawing/2014/main" id="{99825EC9-6575-497D-87A7-DEDD5BD2B531}"/>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3040426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A5F4-CA6E-4B3E-BC17-0283AE99D8EF}"/>
              </a:ext>
            </a:extLst>
          </p:cNvPr>
          <p:cNvSpPr>
            <a:spLocks noGrp="1"/>
          </p:cNvSpPr>
          <p:nvPr>
            <p:ph type="title"/>
          </p:nvPr>
        </p:nvSpPr>
        <p:spPr/>
        <p:txBody>
          <a:bodyPr/>
          <a:lstStyle/>
          <a:p>
            <a:pPr algn="l"/>
            <a:r>
              <a:rPr lang="en-US" dirty="0"/>
              <a:t>CONCLUSION </a:t>
            </a:r>
            <a:endParaRPr lang="en-IN" dirty="0"/>
          </a:p>
        </p:txBody>
      </p:sp>
      <p:sp>
        <p:nvSpPr>
          <p:cNvPr id="3" name="Content Placeholder 2">
            <a:extLst>
              <a:ext uri="{FF2B5EF4-FFF2-40B4-BE49-F238E27FC236}">
                <a16:creationId xmlns:a16="http://schemas.microsoft.com/office/drawing/2014/main" id="{37441A39-40A5-49BA-9A44-ABEF332BB55E}"/>
              </a:ext>
            </a:extLst>
          </p:cNvPr>
          <p:cNvSpPr>
            <a:spLocks noGrp="1"/>
          </p:cNvSpPr>
          <p:nvPr>
            <p:ph idx="1"/>
          </p:nvPr>
        </p:nvSpPr>
        <p:spPr/>
        <p:txBody>
          <a:bodyPr>
            <a:normAutofit fontScale="92500"/>
          </a:bodyPr>
          <a:lstStyle/>
          <a:p>
            <a:r>
              <a:rPr lang="en-US" dirty="0"/>
              <a:t>To conclude, Handyman works like a directory which allows Customers and Vendors to connect directly.  </a:t>
            </a:r>
            <a:endParaRPr lang="en-IN" dirty="0"/>
          </a:p>
          <a:p>
            <a:r>
              <a:rPr lang="en-US" dirty="0"/>
              <a:t>Handyman allows small-scale vendors to grow their business directly and provide them a platform to do it.</a:t>
            </a:r>
            <a:endParaRPr lang="en-IN" dirty="0"/>
          </a:p>
          <a:p>
            <a:r>
              <a:rPr lang="en-US" dirty="0"/>
              <a:t>Handyman allows its users to establish professional contacts between each other.</a:t>
            </a:r>
          </a:p>
          <a:p>
            <a:r>
              <a:rPr lang="en-US" dirty="0"/>
              <a:t>Handyman has low pricing which allows its customers to enjoy more benefits.</a:t>
            </a:r>
            <a:endParaRPr lang="en-IN" dirty="0"/>
          </a:p>
        </p:txBody>
      </p:sp>
      <p:sp>
        <p:nvSpPr>
          <p:cNvPr id="4" name="Slide Number Placeholder 3">
            <a:extLst>
              <a:ext uri="{FF2B5EF4-FFF2-40B4-BE49-F238E27FC236}">
                <a16:creationId xmlns:a16="http://schemas.microsoft.com/office/drawing/2014/main" id="{DC4F8DB1-87C7-4962-BEA1-A00E3698ADC8}"/>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800510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2E8CD20-EBC1-4F8B-8C0F-DD4930047F2E}"/>
              </a:ext>
            </a:extLst>
          </p:cNvPr>
          <p:cNvGraphicFramePr>
            <a:graphicFrameLocks noGrp="1"/>
          </p:cNvGraphicFramePr>
          <p:nvPr>
            <p:ph idx="1"/>
            <p:extLst>
              <p:ext uri="{D42A27DB-BD31-4B8C-83A1-F6EECF244321}">
                <p14:modId xmlns:p14="http://schemas.microsoft.com/office/powerpoint/2010/main" val="319710347"/>
              </p:ext>
            </p:extLst>
          </p:nvPr>
        </p:nvGraphicFramePr>
        <p:xfrm>
          <a:off x="1484312" y="221941"/>
          <a:ext cx="10707687" cy="6365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E004A10-42FE-42A0-A391-E0B67F6102DA}"/>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3763535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7FCF9-15F4-42F8-AB8F-ECAF4E399BA8}"/>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A803D8FB-CF20-4722-865E-67CA9D6BB52C}"/>
              </a:ext>
            </a:extLst>
          </p:cNvPr>
          <p:cNvSpPr>
            <a:spLocks noGrp="1"/>
          </p:cNvSpPr>
          <p:nvPr>
            <p:ph type="sldNum" sz="quarter" idx="12"/>
          </p:nvPr>
        </p:nvSpPr>
        <p:spPr/>
        <p:txBody>
          <a:bodyPr/>
          <a:lstStyle/>
          <a:p>
            <a:fld id="{D57F1E4F-1CFF-5643-939E-217C01CDF565}" type="slidenum">
              <a:rPr lang="en-US" smtClean="0"/>
              <a:pPr/>
              <a:t>45</a:t>
            </a:fld>
            <a:endParaRPr lang="en-US" dirty="0"/>
          </a:p>
        </p:txBody>
      </p:sp>
      <p:graphicFrame>
        <p:nvGraphicFramePr>
          <p:cNvPr id="5" name="Table 4">
            <a:extLst>
              <a:ext uri="{FF2B5EF4-FFF2-40B4-BE49-F238E27FC236}">
                <a16:creationId xmlns:a16="http://schemas.microsoft.com/office/drawing/2014/main" id="{6423BD75-BA7B-4C69-B9BF-AA61D71CEB03}"/>
              </a:ext>
            </a:extLst>
          </p:cNvPr>
          <p:cNvGraphicFramePr>
            <a:graphicFrameLocks noGrp="1"/>
          </p:cNvGraphicFramePr>
          <p:nvPr>
            <p:extLst>
              <p:ext uri="{D42A27DB-BD31-4B8C-83A1-F6EECF244321}">
                <p14:modId xmlns:p14="http://schemas.microsoft.com/office/powerpoint/2010/main" val="3803475869"/>
              </p:ext>
            </p:extLst>
          </p:nvPr>
        </p:nvGraphicFramePr>
        <p:xfrm>
          <a:off x="1367161" y="1543194"/>
          <a:ext cx="10395752" cy="5185744"/>
        </p:xfrm>
        <a:graphic>
          <a:graphicData uri="http://schemas.openxmlformats.org/drawingml/2006/table">
            <a:tbl>
              <a:tblPr firstRow="1" bandRow="1">
                <a:tableStyleId>{5C22544A-7EE6-4342-B048-85BDC9FD1C3A}</a:tableStyleId>
              </a:tblPr>
              <a:tblGrid>
                <a:gridCol w="3536253">
                  <a:extLst>
                    <a:ext uri="{9D8B030D-6E8A-4147-A177-3AD203B41FA5}">
                      <a16:colId xmlns:a16="http://schemas.microsoft.com/office/drawing/2014/main" val="1364686344"/>
                    </a:ext>
                  </a:extLst>
                </a:gridCol>
                <a:gridCol w="6859499">
                  <a:extLst>
                    <a:ext uri="{9D8B030D-6E8A-4147-A177-3AD203B41FA5}">
                      <a16:colId xmlns:a16="http://schemas.microsoft.com/office/drawing/2014/main" val="3906684135"/>
                    </a:ext>
                  </a:extLst>
                </a:gridCol>
              </a:tblGrid>
              <a:tr h="601233">
                <a:tc>
                  <a:txBody>
                    <a:bodyPr/>
                    <a:lstStyle/>
                    <a:p>
                      <a:r>
                        <a:rPr lang="en-US" dirty="0"/>
                        <a:t>PARAMETER</a:t>
                      </a:r>
                    </a:p>
                  </a:txBody>
                  <a:tcPr/>
                </a:tc>
                <a:tc>
                  <a:txBody>
                    <a:bodyPr/>
                    <a:lstStyle/>
                    <a:p>
                      <a:r>
                        <a:rPr lang="en-US" dirty="0"/>
                        <a:t>REFERENCE</a:t>
                      </a:r>
                    </a:p>
                  </a:txBody>
                  <a:tcPr/>
                </a:tc>
                <a:extLst>
                  <a:ext uri="{0D108BD9-81ED-4DB2-BD59-A6C34878D82A}">
                    <a16:rowId xmlns:a16="http://schemas.microsoft.com/office/drawing/2014/main" val="3403869517"/>
                  </a:ext>
                </a:extLst>
              </a:tr>
              <a:tr h="601233">
                <a:tc>
                  <a:txBody>
                    <a:bodyPr/>
                    <a:lstStyle/>
                    <a:p>
                      <a:r>
                        <a:rPr lang="en-US" dirty="0"/>
                        <a:t>Application Reference</a:t>
                      </a:r>
                    </a:p>
                  </a:txBody>
                  <a:tcPr/>
                </a:tc>
                <a:tc>
                  <a:txBody>
                    <a:bodyPr/>
                    <a:lstStyle/>
                    <a:p>
                      <a:r>
                        <a:rPr lang="en-US" dirty="0">
                          <a:hlinkClick r:id="rId2"/>
                        </a:rPr>
                        <a:t>https://www.urbanclap.com/</a:t>
                      </a:r>
                      <a:r>
                        <a:rPr lang="en-US" dirty="0"/>
                        <a:t> (UrbanClap)</a:t>
                      </a:r>
                    </a:p>
                    <a:p>
                      <a:r>
                        <a:rPr lang="en-US" dirty="0">
                          <a:hlinkClick r:id="rId3"/>
                        </a:rPr>
                        <a:t>https://www.housejoy.in/</a:t>
                      </a:r>
                      <a:r>
                        <a:rPr lang="en-US" dirty="0"/>
                        <a:t> (Housejoy)</a:t>
                      </a:r>
                    </a:p>
                    <a:p>
                      <a:r>
                        <a:rPr lang="en-US" dirty="0">
                          <a:hlinkClick r:id="rId4"/>
                        </a:rPr>
                        <a:t>https://bro4u.com/</a:t>
                      </a:r>
                      <a:r>
                        <a:rPr lang="en-US" dirty="0"/>
                        <a:t> (bro4u)</a:t>
                      </a:r>
                    </a:p>
                    <a:p>
                      <a:r>
                        <a:rPr lang="en-US" dirty="0">
                          <a:hlinkClick r:id="rId5"/>
                        </a:rPr>
                        <a:t>https://www.taskrabbit.com/</a:t>
                      </a:r>
                      <a:r>
                        <a:rPr lang="en-US" dirty="0"/>
                        <a:t> (Task Rabbit)</a:t>
                      </a:r>
                    </a:p>
                    <a:p>
                      <a:endParaRPr lang="en-US" dirty="0"/>
                    </a:p>
                  </a:txBody>
                  <a:tcPr/>
                </a:tc>
                <a:extLst>
                  <a:ext uri="{0D108BD9-81ED-4DB2-BD59-A6C34878D82A}">
                    <a16:rowId xmlns:a16="http://schemas.microsoft.com/office/drawing/2014/main" val="658984544"/>
                  </a:ext>
                </a:extLst>
              </a:tr>
              <a:tr h="1482493">
                <a:tc>
                  <a:txBody>
                    <a:bodyPr/>
                    <a:lstStyle/>
                    <a:p>
                      <a:r>
                        <a:rPr lang="en-US" dirty="0"/>
                        <a:t>Android and Web Courses</a:t>
                      </a:r>
                    </a:p>
                  </a:txBody>
                  <a:tcPr/>
                </a:tc>
                <a:tc>
                  <a:txBody>
                    <a:bodyPr/>
                    <a:lstStyle/>
                    <a:p>
                      <a:r>
                        <a:rPr lang="en-US" dirty="0">
                          <a:hlinkClick r:id="rId6"/>
                        </a:rPr>
                        <a:t>https://in.udacity.com/</a:t>
                      </a:r>
                      <a:r>
                        <a:rPr lang="en-US" dirty="0"/>
                        <a:t> (Udacity)</a:t>
                      </a:r>
                    </a:p>
                    <a:p>
                      <a:r>
                        <a:rPr lang="en-US" dirty="0">
                          <a:hlinkClick r:id="rId7"/>
                        </a:rPr>
                        <a:t>https://www.udemy.com/</a:t>
                      </a:r>
                      <a:r>
                        <a:rPr lang="en-US" dirty="0"/>
                        <a:t> (Udemy)</a:t>
                      </a:r>
                    </a:p>
                    <a:p>
                      <a:r>
                        <a:rPr lang="en-US" dirty="0">
                          <a:hlinkClick r:id="rId8"/>
                        </a:rPr>
                        <a:t>https://www.coursera.org/</a:t>
                      </a:r>
                      <a:r>
                        <a:rPr lang="en-US" dirty="0"/>
                        <a:t>  (Coursera)</a:t>
                      </a:r>
                    </a:p>
                  </a:txBody>
                  <a:tcPr/>
                </a:tc>
                <a:extLst>
                  <a:ext uri="{0D108BD9-81ED-4DB2-BD59-A6C34878D82A}">
                    <a16:rowId xmlns:a16="http://schemas.microsoft.com/office/drawing/2014/main" val="3039830578"/>
                  </a:ext>
                </a:extLst>
              </a:tr>
              <a:tr h="1037745">
                <a:tc>
                  <a:txBody>
                    <a:bodyPr/>
                    <a:lstStyle/>
                    <a:p>
                      <a:r>
                        <a:rPr lang="en-US" dirty="0"/>
                        <a:t>YouTube videos</a:t>
                      </a:r>
                    </a:p>
                  </a:txBody>
                  <a:tcPr/>
                </a:tc>
                <a:tc>
                  <a:txBody>
                    <a:bodyPr/>
                    <a:lstStyle/>
                    <a:p>
                      <a:r>
                        <a:rPr lang="en-US" dirty="0">
                          <a:hlinkClick r:id="rId9"/>
                        </a:rPr>
                        <a:t>https://www.youtube.com/watch?v=zid-MVo7M-E</a:t>
                      </a:r>
                      <a:r>
                        <a:rPr lang="en-US" dirty="0"/>
                        <a:t> (Usecase Diagram)</a:t>
                      </a:r>
                    </a:p>
                    <a:p>
                      <a:r>
                        <a:rPr lang="en-US" dirty="0">
                          <a:hlinkClick r:id="rId10"/>
                        </a:rPr>
                        <a:t>https://www.youtube.com/watch?v=UI6lqHOVHic</a:t>
                      </a:r>
                      <a:r>
                        <a:rPr lang="en-US" dirty="0"/>
                        <a:t> (Class Diagram)</a:t>
                      </a:r>
                    </a:p>
                  </a:txBody>
                  <a:tcPr/>
                </a:tc>
                <a:extLst>
                  <a:ext uri="{0D108BD9-81ED-4DB2-BD59-A6C34878D82A}">
                    <a16:rowId xmlns:a16="http://schemas.microsoft.com/office/drawing/2014/main" val="4286356456"/>
                  </a:ext>
                </a:extLst>
              </a:tr>
              <a:tr h="601233">
                <a:tc>
                  <a:txBody>
                    <a:bodyPr/>
                    <a:lstStyle/>
                    <a:p>
                      <a:r>
                        <a:rPr lang="en-US" dirty="0"/>
                        <a:t>Reference Book</a:t>
                      </a:r>
                    </a:p>
                  </a:txBody>
                  <a:tcPr/>
                </a:tc>
                <a:tc>
                  <a:txBody>
                    <a:bodyPr/>
                    <a:lstStyle/>
                    <a:p>
                      <a:r>
                        <a:rPr lang="en-US" dirty="0"/>
                        <a:t>Roger S Pressman, McGrawHill Publication</a:t>
                      </a:r>
                    </a:p>
                  </a:txBody>
                  <a:tcPr/>
                </a:tc>
                <a:extLst>
                  <a:ext uri="{0D108BD9-81ED-4DB2-BD59-A6C34878D82A}">
                    <a16:rowId xmlns:a16="http://schemas.microsoft.com/office/drawing/2014/main" val="2422530984"/>
                  </a:ext>
                </a:extLst>
              </a:tr>
            </a:tbl>
          </a:graphicData>
        </a:graphic>
      </p:graphicFrame>
    </p:spTree>
    <p:extLst>
      <p:ext uri="{BB962C8B-B14F-4D97-AF65-F5344CB8AC3E}">
        <p14:creationId xmlns:p14="http://schemas.microsoft.com/office/powerpoint/2010/main" val="331903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2E94-963B-48EA-891B-AEE42AC854D5}"/>
              </a:ext>
            </a:extLst>
          </p:cNvPr>
          <p:cNvSpPr>
            <a:spLocks noGrp="1"/>
          </p:cNvSpPr>
          <p:nvPr>
            <p:ph type="title"/>
          </p:nvPr>
        </p:nvSpPr>
        <p:spPr/>
        <p:txBody>
          <a:bodyPr>
            <a:normAutofit/>
          </a:bodyPr>
          <a:lstStyle/>
          <a:p>
            <a:r>
              <a:rPr lang="en-US" sz="7200" dirty="0">
                <a:solidFill>
                  <a:schemeClr val="accent1">
                    <a:lumMod val="75000"/>
                  </a:schemeClr>
                </a:solidFill>
              </a:rPr>
              <a:t>THANK YOU…!</a:t>
            </a:r>
            <a:endParaRPr lang="en-IN" sz="7200" dirty="0">
              <a:solidFill>
                <a:schemeClr val="accent1">
                  <a:lumMod val="75000"/>
                </a:schemeClr>
              </a:solidFill>
            </a:endParaRPr>
          </a:p>
        </p:txBody>
      </p:sp>
      <p:pic>
        <p:nvPicPr>
          <p:cNvPr id="8" name="Content Placeholder 7">
            <a:extLst>
              <a:ext uri="{FF2B5EF4-FFF2-40B4-BE49-F238E27FC236}">
                <a16:creationId xmlns:a16="http://schemas.microsoft.com/office/drawing/2014/main" id="{70096F52-FCC7-4501-9E79-0E0245E9F3FF}"/>
              </a:ext>
            </a:extLst>
          </p:cNvPr>
          <p:cNvPicPr>
            <a:picLocks noGrp="1" noChangeAspect="1"/>
          </p:cNvPicPr>
          <p:nvPr>
            <p:ph idx="1"/>
          </p:nvPr>
        </p:nvPicPr>
        <p:blipFill rotWithShape="1">
          <a:blip r:embed="rId2"/>
          <a:srcRect t="65806" b="4723"/>
          <a:stretch/>
        </p:blipFill>
        <p:spPr>
          <a:xfrm>
            <a:off x="1478503" y="2675625"/>
            <a:ext cx="10024520" cy="2954279"/>
          </a:xfrm>
        </p:spPr>
      </p:pic>
      <p:sp>
        <p:nvSpPr>
          <p:cNvPr id="4" name="Slide Number Placeholder 3">
            <a:extLst>
              <a:ext uri="{FF2B5EF4-FFF2-40B4-BE49-F238E27FC236}">
                <a16:creationId xmlns:a16="http://schemas.microsoft.com/office/drawing/2014/main" id="{0236923A-50F6-464D-8AFD-7129E9AD4DFD}"/>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591175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E2DB6-34B9-46F5-86C9-FE98ED5D6172}"/>
              </a:ext>
            </a:extLst>
          </p:cNvPr>
          <p:cNvSpPr>
            <a:spLocks noGrp="1"/>
          </p:cNvSpPr>
          <p:nvPr>
            <p:ph type="title"/>
          </p:nvPr>
        </p:nvSpPr>
        <p:spPr/>
        <p:txBody>
          <a:bodyPr/>
          <a:lstStyle/>
          <a:p>
            <a:pPr algn="l"/>
            <a:r>
              <a:rPr lang="en-US" dirty="0"/>
              <a:t>PROBLEM DEFINATION</a:t>
            </a:r>
            <a:endParaRPr lang="en-IN" dirty="0"/>
          </a:p>
        </p:txBody>
      </p:sp>
      <p:sp>
        <p:nvSpPr>
          <p:cNvPr id="3" name="Content Placeholder 2">
            <a:extLst>
              <a:ext uri="{FF2B5EF4-FFF2-40B4-BE49-F238E27FC236}">
                <a16:creationId xmlns:a16="http://schemas.microsoft.com/office/drawing/2014/main" id="{FCCD3403-A809-4A6E-9613-8F628DBF2010}"/>
              </a:ext>
            </a:extLst>
          </p:cNvPr>
          <p:cNvSpPr>
            <a:spLocks noGrp="1"/>
          </p:cNvSpPr>
          <p:nvPr>
            <p:ph idx="1"/>
          </p:nvPr>
        </p:nvSpPr>
        <p:spPr/>
        <p:txBody>
          <a:bodyPr/>
          <a:lstStyle/>
          <a:p>
            <a:pPr marL="571500" indent="-571500" algn="just">
              <a:buFont typeface="Wingdings" panose="05000000000000000000" pitchFamily="2" charset="2"/>
              <a:buChar char="§"/>
            </a:pPr>
            <a:r>
              <a:rPr lang="en-US" dirty="0">
                <a:ln w="0"/>
              </a:rPr>
              <a:t>Our application aims to provide the small-scale businesses a platform to provide their services to the customers as well as to provide the customers with more options to choose from. </a:t>
            </a:r>
          </a:p>
          <a:p>
            <a:pPr marL="571500" indent="-571500" algn="just">
              <a:buFont typeface="Wingdings" panose="05000000000000000000" pitchFamily="2" charset="2"/>
              <a:buChar char="§"/>
            </a:pPr>
            <a:r>
              <a:rPr lang="en-US" dirty="0">
                <a:ln w="0"/>
              </a:rPr>
              <a:t>Unfortunately, the applications that provide various services for home requirements mostly prefer large-scale businesses according to user’s search preference.</a:t>
            </a:r>
          </a:p>
        </p:txBody>
      </p:sp>
      <p:sp>
        <p:nvSpPr>
          <p:cNvPr id="4" name="Slide Number Placeholder 3">
            <a:extLst>
              <a:ext uri="{FF2B5EF4-FFF2-40B4-BE49-F238E27FC236}">
                <a16:creationId xmlns:a16="http://schemas.microsoft.com/office/drawing/2014/main" id="{E11428BD-585D-43D5-A761-90F15C0DF485}"/>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30864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37204-3E2D-43A2-807F-B7AA6D7F7B6A}"/>
              </a:ext>
            </a:extLst>
          </p:cNvPr>
          <p:cNvSpPr>
            <a:spLocks noGrp="1"/>
          </p:cNvSpPr>
          <p:nvPr>
            <p:ph type="title"/>
          </p:nvPr>
        </p:nvSpPr>
        <p:spPr/>
        <p:txBody>
          <a:bodyPr/>
          <a:lstStyle/>
          <a:p>
            <a:pPr algn="l"/>
            <a:r>
              <a:rPr lang="en-US" dirty="0"/>
              <a:t>REQUIREMENT ANALYSIS </a:t>
            </a:r>
            <a:endParaRPr lang="en-IN" dirty="0"/>
          </a:p>
        </p:txBody>
      </p:sp>
      <p:graphicFrame>
        <p:nvGraphicFramePr>
          <p:cNvPr id="5" name="Content Placeholder 4">
            <a:extLst>
              <a:ext uri="{FF2B5EF4-FFF2-40B4-BE49-F238E27FC236}">
                <a16:creationId xmlns:a16="http://schemas.microsoft.com/office/drawing/2014/main" id="{3DC8FCEA-82B9-4C71-8E6F-D085C8C61746}"/>
              </a:ext>
            </a:extLst>
          </p:cNvPr>
          <p:cNvGraphicFramePr>
            <a:graphicFrameLocks noGrp="1"/>
          </p:cNvGraphicFramePr>
          <p:nvPr>
            <p:ph idx="1"/>
            <p:extLst>
              <p:ext uri="{D42A27DB-BD31-4B8C-83A1-F6EECF244321}">
                <p14:modId xmlns:p14="http://schemas.microsoft.com/office/powerpoint/2010/main" val="1895882333"/>
              </p:ext>
            </p:extLst>
          </p:nvPr>
        </p:nvGraphicFramePr>
        <p:xfrm>
          <a:off x="1484313" y="2667000"/>
          <a:ext cx="10018712"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7721F7B0-D9D0-447B-8C68-E3B082F30C0F}"/>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949309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C242-E669-43F0-AC36-AF7567830E35}"/>
              </a:ext>
            </a:extLst>
          </p:cNvPr>
          <p:cNvSpPr>
            <a:spLocks noGrp="1"/>
          </p:cNvSpPr>
          <p:nvPr>
            <p:ph type="title"/>
          </p:nvPr>
        </p:nvSpPr>
        <p:spPr/>
        <p:txBody>
          <a:bodyPr/>
          <a:lstStyle/>
          <a:p>
            <a:pPr algn="l"/>
            <a:r>
              <a:rPr lang="en-US" dirty="0"/>
              <a:t>FEASIBILITY STUDY</a:t>
            </a:r>
            <a:endParaRPr lang="en-IN" dirty="0"/>
          </a:p>
        </p:txBody>
      </p:sp>
      <p:sp>
        <p:nvSpPr>
          <p:cNvPr id="3" name="Content Placeholder 2">
            <a:extLst>
              <a:ext uri="{FF2B5EF4-FFF2-40B4-BE49-F238E27FC236}">
                <a16:creationId xmlns:a16="http://schemas.microsoft.com/office/drawing/2014/main" id="{3F6726FD-05C0-4C17-8921-B875310C73C7}"/>
              </a:ext>
            </a:extLst>
          </p:cNvPr>
          <p:cNvSpPr>
            <a:spLocks noGrp="1"/>
          </p:cNvSpPr>
          <p:nvPr>
            <p:ph idx="1"/>
          </p:nvPr>
        </p:nvSpPr>
        <p:spPr/>
        <p:txBody>
          <a:bodyPr/>
          <a:lstStyle/>
          <a:p>
            <a:r>
              <a:rPr lang="en-US" dirty="0">
                <a:ln w="0"/>
                <a:effectLst>
                  <a:outerShdw blurRad="38100" dist="19050" dir="2700000" algn="tl" rotWithShape="0">
                    <a:schemeClr val="dk1">
                      <a:alpha val="40000"/>
                    </a:schemeClr>
                  </a:outerShdw>
                </a:effectLst>
              </a:rPr>
              <a:t>Feasibility Study deals with the viability of the project. And how the project if viable is developed</a:t>
            </a:r>
            <a:r>
              <a:rPr lang="en-US" sz="3200" dirty="0">
                <a:ln w="0"/>
                <a:effectLst>
                  <a:outerShdw blurRad="38100" dist="19050" dir="2700000" algn="tl" rotWithShape="0">
                    <a:schemeClr val="dk1">
                      <a:alpha val="40000"/>
                    </a:schemeClr>
                  </a:outerShdw>
                </a:effectLst>
              </a:rPr>
              <a:t>.</a:t>
            </a:r>
          </a:p>
          <a:p>
            <a:pPr algn="just"/>
            <a:r>
              <a:rPr lang="en-US" dirty="0">
                <a:ln w="0"/>
                <a:effectLst>
                  <a:outerShdw blurRad="38100" dist="19050" dir="2700000" algn="tl" rotWithShape="0">
                    <a:schemeClr val="dk1">
                      <a:alpha val="40000"/>
                    </a:schemeClr>
                  </a:outerShdw>
                </a:effectLst>
              </a:rPr>
              <a:t>Feasibility Study includes:-</a:t>
            </a:r>
          </a:p>
          <a:p>
            <a:pPr lvl="1" algn="just">
              <a:buFont typeface="Wingdings" panose="05000000000000000000" pitchFamily="2" charset="2"/>
              <a:buChar char="Ø"/>
            </a:pPr>
            <a:r>
              <a:rPr lang="en-US" dirty="0">
                <a:ln w="0"/>
                <a:effectLst>
                  <a:outerShdw blurRad="38100" dist="19050" dir="2700000" algn="tl" rotWithShape="0">
                    <a:schemeClr val="dk1">
                      <a:alpha val="40000"/>
                    </a:schemeClr>
                  </a:outerShdw>
                </a:effectLst>
              </a:rPr>
              <a:t>Market Analysis</a:t>
            </a:r>
          </a:p>
          <a:p>
            <a:pPr lvl="1" algn="just">
              <a:buFont typeface="Wingdings" panose="05000000000000000000" pitchFamily="2" charset="2"/>
              <a:buChar char="Ø"/>
            </a:pPr>
            <a:r>
              <a:rPr lang="en-US" dirty="0">
                <a:ln w="0"/>
                <a:effectLst>
                  <a:outerShdw blurRad="38100" dist="19050" dir="2700000" algn="tl" rotWithShape="0">
                    <a:schemeClr val="dk1">
                      <a:alpha val="40000"/>
                    </a:schemeClr>
                  </a:outerShdw>
                </a:effectLst>
              </a:rPr>
              <a:t>Technical Analysis</a:t>
            </a:r>
          </a:p>
          <a:p>
            <a:endParaRPr lang="en-IN" dirty="0"/>
          </a:p>
        </p:txBody>
      </p:sp>
      <p:sp>
        <p:nvSpPr>
          <p:cNvPr id="4" name="Slide Number Placeholder 3">
            <a:extLst>
              <a:ext uri="{FF2B5EF4-FFF2-40B4-BE49-F238E27FC236}">
                <a16:creationId xmlns:a16="http://schemas.microsoft.com/office/drawing/2014/main" id="{1601DE23-0729-4F97-B1A0-B4B93A283CD2}"/>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964617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67EF-443E-4875-BB81-5D7C23F8B115}"/>
              </a:ext>
            </a:extLst>
          </p:cNvPr>
          <p:cNvSpPr>
            <a:spLocks noGrp="1"/>
          </p:cNvSpPr>
          <p:nvPr>
            <p:ph type="title"/>
          </p:nvPr>
        </p:nvSpPr>
        <p:spPr/>
        <p:txBody>
          <a:bodyPr/>
          <a:lstStyle/>
          <a:p>
            <a:pPr algn="l"/>
            <a:r>
              <a:rPr lang="en-US" dirty="0"/>
              <a:t>MARKET ANALYSIS</a:t>
            </a:r>
            <a:endParaRPr lang="en-IN" dirty="0"/>
          </a:p>
        </p:txBody>
      </p:sp>
      <p:graphicFrame>
        <p:nvGraphicFramePr>
          <p:cNvPr id="5" name="Content Placeholder 4">
            <a:extLst>
              <a:ext uri="{FF2B5EF4-FFF2-40B4-BE49-F238E27FC236}">
                <a16:creationId xmlns:a16="http://schemas.microsoft.com/office/drawing/2014/main" id="{87E460D0-85B9-4867-9EC5-A5E7CDD3125E}"/>
              </a:ext>
            </a:extLst>
          </p:cNvPr>
          <p:cNvGraphicFramePr>
            <a:graphicFrameLocks noGrp="1"/>
          </p:cNvGraphicFramePr>
          <p:nvPr>
            <p:ph idx="1"/>
            <p:extLst>
              <p:ext uri="{D42A27DB-BD31-4B8C-83A1-F6EECF244321}">
                <p14:modId xmlns:p14="http://schemas.microsoft.com/office/powerpoint/2010/main" val="2317272012"/>
              </p:ext>
            </p:extLst>
          </p:nvPr>
        </p:nvGraphicFramePr>
        <p:xfrm>
          <a:off x="1484313" y="2667000"/>
          <a:ext cx="10018712"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4FD939C-D34C-41BD-BF1F-E8354FD3E6B7}"/>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733042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715F9-8960-4990-A1B8-3BD9C365F670}"/>
              </a:ext>
            </a:extLst>
          </p:cNvPr>
          <p:cNvSpPr>
            <a:spLocks noGrp="1"/>
          </p:cNvSpPr>
          <p:nvPr>
            <p:ph type="title"/>
          </p:nvPr>
        </p:nvSpPr>
        <p:spPr/>
        <p:txBody>
          <a:bodyPr/>
          <a:lstStyle/>
          <a:p>
            <a:pPr algn="l"/>
            <a:r>
              <a:rPr lang="en-US" dirty="0"/>
              <a:t>TECHNICAL ANALYSIS </a:t>
            </a:r>
            <a:endParaRPr lang="en-IN" dirty="0"/>
          </a:p>
        </p:txBody>
      </p:sp>
      <p:sp>
        <p:nvSpPr>
          <p:cNvPr id="4" name="Slide Number Placeholder 3">
            <a:extLst>
              <a:ext uri="{FF2B5EF4-FFF2-40B4-BE49-F238E27FC236}">
                <a16:creationId xmlns:a16="http://schemas.microsoft.com/office/drawing/2014/main" id="{2AFF2EC7-54E8-40F0-B2BC-ADF8B692A999}"/>
              </a:ext>
            </a:extLst>
          </p:cNvPr>
          <p:cNvSpPr>
            <a:spLocks noGrp="1"/>
          </p:cNvSpPr>
          <p:nvPr>
            <p:ph type="sldNum" sz="quarter" idx="12"/>
          </p:nvPr>
        </p:nvSpPr>
        <p:spPr/>
        <p:txBody>
          <a:bodyPr/>
          <a:lstStyle/>
          <a:p>
            <a:fld id="{D57F1E4F-1CFF-5643-939E-217C01CDF565}" type="slidenum">
              <a:rPr lang="en-US" smtClean="0"/>
              <a:pPr/>
              <a:t>9</a:t>
            </a:fld>
            <a:endParaRPr lang="en-US" dirty="0"/>
          </a:p>
        </p:txBody>
      </p:sp>
      <p:graphicFrame>
        <p:nvGraphicFramePr>
          <p:cNvPr id="5" name="Content Placeholder 4">
            <a:extLst>
              <a:ext uri="{FF2B5EF4-FFF2-40B4-BE49-F238E27FC236}">
                <a16:creationId xmlns:a16="http://schemas.microsoft.com/office/drawing/2014/main" id="{0CCC28D3-F1C7-4D5B-9DA8-BBA59E64BFA8}"/>
              </a:ext>
            </a:extLst>
          </p:cNvPr>
          <p:cNvGraphicFramePr>
            <a:graphicFrameLocks noGrp="1"/>
          </p:cNvGraphicFramePr>
          <p:nvPr>
            <p:ph idx="1"/>
            <p:extLst>
              <p:ext uri="{D42A27DB-BD31-4B8C-83A1-F6EECF244321}">
                <p14:modId xmlns:p14="http://schemas.microsoft.com/office/powerpoint/2010/main" val="2949286484"/>
              </p:ext>
            </p:extLst>
          </p:nvPr>
        </p:nvGraphicFramePr>
        <p:xfrm>
          <a:off x="1484313" y="2667000"/>
          <a:ext cx="10018712"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66389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709</TotalTime>
  <Words>2078</Words>
  <Application>Microsoft Office PowerPoint</Application>
  <PresentationFormat>Widescreen</PresentationFormat>
  <Paragraphs>464</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Aharoni</vt:lpstr>
      <vt:lpstr>Arial</vt:lpstr>
      <vt:lpstr>Calibri</vt:lpstr>
      <vt:lpstr>Calisto MT</vt:lpstr>
      <vt:lpstr>Corbel</vt:lpstr>
      <vt:lpstr>Wingdings</vt:lpstr>
      <vt:lpstr>Parallax</vt:lpstr>
      <vt:lpstr>HANDYMAN</vt:lpstr>
      <vt:lpstr>INTRODUCTION</vt:lpstr>
      <vt:lpstr>LIMITATIONS OF THE EXISTING SYSTEM</vt:lpstr>
      <vt:lpstr>OBJECTIVE OF THE NEW SYSTEM</vt:lpstr>
      <vt:lpstr>PROBLEM DEFINATION</vt:lpstr>
      <vt:lpstr>REQUIREMENT ANALYSIS </vt:lpstr>
      <vt:lpstr>FEASIBILITY STUDY</vt:lpstr>
      <vt:lpstr>MARKET ANALYSIS</vt:lpstr>
      <vt:lpstr>TECHNICAL ANALYSIS </vt:lpstr>
      <vt:lpstr>REQUIREMENT OF SYSTEM</vt:lpstr>
      <vt:lpstr>CUSTOMER</vt:lpstr>
      <vt:lpstr>PowerPoint Presentation</vt:lpstr>
      <vt:lpstr>VENDOR</vt:lpstr>
      <vt:lpstr>ADMINISTRATOR</vt:lpstr>
      <vt:lpstr>NON-FUNCTIONAL REQUIREMENTS</vt:lpstr>
      <vt:lpstr>PowerPoint Presentation</vt:lpstr>
      <vt:lpstr>TOOLS AND TECHNOLOGY USED</vt:lpstr>
      <vt:lpstr>COST ESTIMATION</vt:lpstr>
      <vt:lpstr> Cost to buy the domain name to make our Website available online (i.e. Web Hosting) this will include </vt:lpstr>
      <vt:lpstr>SYSTEM DESIGN</vt:lpstr>
      <vt:lpstr>USECASE DIAGRAM</vt:lpstr>
      <vt:lpstr>ACTIVITY DIAGRAM</vt:lpstr>
      <vt:lpstr>PowerPoint Presentation</vt:lpstr>
      <vt:lpstr>SEQUENCE DIAGRAM</vt:lpstr>
      <vt:lpstr>STATE DIAGRAM</vt:lpstr>
      <vt:lpstr>CLASS DIAGRAM</vt:lpstr>
      <vt:lpstr>CLASS DIAGRAM</vt:lpstr>
      <vt:lpstr>PowerPoint Presentation</vt:lpstr>
      <vt:lpstr>CUSTOMER TABLE</vt:lpstr>
      <vt:lpstr>VENDOR TABLE</vt:lpstr>
      <vt:lpstr>VENDOR TABLE</vt:lpstr>
      <vt:lpstr>COMMENT TABLE</vt:lpstr>
      <vt:lpstr>PowerPoint Presentation</vt:lpstr>
      <vt:lpstr>SNAPSHOTS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CONCLUSION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HANDYMAN</dc:title>
  <dc:creator>rahil shah</dc:creator>
  <cp:lastModifiedBy>Dhrumil Shah</cp:lastModifiedBy>
  <cp:revision>75</cp:revision>
  <dcterms:created xsi:type="dcterms:W3CDTF">2018-08-22T17:44:37Z</dcterms:created>
  <dcterms:modified xsi:type="dcterms:W3CDTF">2019-09-14T17:19:01Z</dcterms:modified>
</cp:coreProperties>
</file>